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Garamon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buU7RlOAuij3GSGBl//GFABTj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073BB2-6122-4C36-8DD0-B3E847685B40}">
  <a:tblStyle styleId="{2B073BB2-6122-4C36-8DD0-B3E847685B40}" styleName="Table_0">
    <a:wholeTbl>
      <a:tcTxStyle b="off" i="off">
        <a:font>
          <a:latin typeface="Garamond"/>
          <a:ea typeface="Garamond"/>
          <a:cs typeface="Garamond"/>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chemeClr val="accent6"/>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6">
              <a:alpha val="40000"/>
            </a:schemeClr>
          </a:solidFill>
        </a:fill>
      </a:tcStyle>
    </a:band1H>
    <a:band2H>
      <a:tcTxStyle b="off" i="off"/>
    </a:band2H>
    <a:band1V>
      <a:tcTxStyle b="off" i="off"/>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fill>
          <a:solidFill>
            <a:schemeClr val="accent6">
              <a:alpha val="40000"/>
            </a:schemeClr>
          </a:solidFill>
        </a:fill>
      </a:tcStyle>
    </a:band1V>
    <a:band2V>
      <a:tcTxStyle b="off" i="off"/>
    </a:band2V>
    <a:la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b="off" i="off"/>
    </a:seCell>
    <a:swCell>
      <a:tcTxStyle b="off" i="off"/>
    </a:swCell>
    <a:firstRow>
      <a:tcTxStyle b="on" i="off">
        <a:font>
          <a:latin typeface="Garamond"/>
          <a:ea typeface="Garamond"/>
          <a:cs typeface="Garamond"/>
        </a:font>
        <a:schemeClr val="lt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aramond-regular.fntdata"/><Relationship Id="rId25" Type="http://schemas.openxmlformats.org/officeDocument/2006/relationships/slide" Target="slides/slide19.xml"/><Relationship Id="rId28" Type="http://schemas.openxmlformats.org/officeDocument/2006/relationships/font" Target="fonts/Garamond-italic.fntdata"/><Relationship Id="rId27" Type="http://schemas.openxmlformats.org/officeDocument/2006/relationships/font" Target="fonts/Garamo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aramond-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notes"/>
          <p:cNvSpPr/>
          <p:nvPr>
            <p:ph idx="2" type="sldImg"/>
          </p:nvPr>
        </p:nvSpPr>
        <p:spPr>
          <a:xfrm>
            <a:off x="5080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2: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68071972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6807197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3: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4: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5: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7: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8: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p:nvPr>
            <p:ph idx="2" type="sldImg"/>
          </p:nvPr>
        </p:nvSpPr>
        <p:spPr>
          <a:xfrm>
            <a:off x="508400" y="914400"/>
            <a:ext cx="8128000" cy="4572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grpSp>
        <p:nvGrpSpPr>
          <p:cNvPr id="17" name="Google Shape;17;p22"/>
          <p:cNvGrpSpPr/>
          <p:nvPr/>
        </p:nvGrpSpPr>
        <p:grpSpPr>
          <a:xfrm>
            <a:off x="-16934" y="0"/>
            <a:ext cx="12231160" cy="6856215"/>
            <a:chOff x="-22579" y="0"/>
            <a:chExt cx="16308214" cy="9141620"/>
          </a:xfrm>
        </p:grpSpPr>
        <p:pic>
          <p:nvPicPr>
            <p:cNvPr descr="HD-PanelTitleR1.png" id="18" name="Google Shape;18;p22"/>
            <p:cNvPicPr preferRelativeResize="0"/>
            <p:nvPr/>
          </p:nvPicPr>
          <p:blipFill rotWithShape="1">
            <a:blip r:embed="rId2">
              <a:alphaModFix/>
            </a:blip>
            <a:srcRect b="0" l="0" r="0" t="0"/>
            <a:stretch/>
          </p:blipFill>
          <p:spPr>
            <a:xfrm>
              <a:off x="0" y="0"/>
              <a:ext cx="16251771" cy="9141620"/>
            </a:xfrm>
            <a:prstGeom prst="rect">
              <a:avLst/>
            </a:prstGeom>
            <a:noFill/>
            <a:ln>
              <a:noFill/>
            </a:ln>
          </p:spPr>
        </p:pic>
        <p:sp>
          <p:nvSpPr>
            <p:cNvPr id="19" name="Google Shape;19;p22"/>
            <p:cNvSpPr/>
            <p:nvPr/>
          </p:nvSpPr>
          <p:spPr>
            <a:xfrm>
              <a:off x="3104443" y="2054575"/>
              <a:ext cx="10058400" cy="5114000"/>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descr="HDRibbonTitle-UniformTrim.png" id="20" name="Google Shape;20;p22"/>
            <p:cNvPicPr preferRelativeResize="0"/>
            <p:nvPr/>
          </p:nvPicPr>
          <p:blipFill rotWithShape="1">
            <a:blip r:embed="rId3">
              <a:alphaModFix/>
            </a:blip>
            <a:srcRect b="0" l="0" r="0" t="0"/>
            <a:stretch/>
          </p:blipFill>
          <p:spPr>
            <a:xfrm>
              <a:off x="-22579" y="4196812"/>
              <a:ext cx="3304032" cy="816864"/>
            </a:xfrm>
            <a:prstGeom prst="rect">
              <a:avLst/>
            </a:prstGeom>
            <a:noFill/>
            <a:ln>
              <a:noFill/>
            </a:ln>
          </p:spPr>
        </p:pic>
        <p:pic>
          <p:nvPicPr>
            <p:cNvPr descr="HDRibbonTitle-UniformTrim.png" id="21" name="Google Shape;21;p22"/>
            <p:cNvPicPr preferRelativeResize="0"/>
            <p:nvPr/>
          </p:nvPicPr>
          <p:blipFill rotWithShape="1">
            <a:blip r:embed="rId3">
              <a:alphaModFix/>
            </a:blip>
            <a:srcRect b="0" l="0" r="0" t="0"/>
            <a:stretch/>
          </p:blipFill>
          <p:spPr>
            <a:xfrm>
              <a:off x="12981603" y="4196812"/>
              <a:ext cx="3304032" cy="816864"/>
            </a:xfrm>
            <a:prstGeom prst="rect">
              <a:avLst/>
            </a:prstGeom>
            <a:noFill/>
            <a:ln>
              <a:noFill/>
            </a:ln>
          </p:spPr>
        </p:pic>
      </p:grpSp>
      <p:sp>
        <p:nvSpPr>
          <p:cNvPr id="22" name="Google Shape;22;p22"/>
          <p:cNvSpPr txBox="1"/>
          <p:nvPr>
            <p:ph type="ctrTitle"/>
          </p:nvPr>
        </p:nvSpPr>
        <p:spPr>
          <a:xfrm>
            <a:off x="2692399" y="1871131"/>
            <a:ext cx="6815600" cy="1515600"/>
          </a:xfrm>
          <a:prstGeom prst="rect">
            <a:avLst/>
          </a:prstGeom>
          <a:noFill/>
          <a:ln>
            <a:noFill/>
          </a:ln>
        </p:spPr>
        <p:txBody>
          <a:bodyPr anchorCtr="0" anchor="b" bIns="34275" lIns="68575" spcFirstLastPara="1" rIns="68575" wrap="square" tIns="34275">
            <a:noAutofit/>
          </a:bodyPr>
          <a:lstStyle>
            <a:lvl1pPr lvl="0" algn="ctr">
              <a:lnSpc>
                <a:spcPct val="100000"/>
              </a:lnSpc>
              <a:spcBef>
                <a:spcPts val="0"/>
              </a:spcBef>
              <a:spcAft>
                <a:spcPts val="0"/>
              </a:spcAft>
              <a:buClr>
                <a:srgbClr val="262626"/>
              </a:buClr>
              <a:buSzPts val="4100"/>
              <a:buFont typeface="Garamond"/>
              <a:buNone/>
              <a:defRPr sz="5467"/>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22"/>
          <p:cNvSpPr txBox="1"/>
          <p:nvPr>
            <p:ph idx="1" type="subTitle"/>
          </p:nvPr>
        </p:nvSpPr>
        <p:spPr>
          <a:xfrm>
            <a:off x="2692399" y="3657598"/>
            <a:ext cx="6815600" cy="13208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400"/>
              </a:spcBef>
              <a:spcAft>
                <a:spcPts val="0"/>
              </a:spcAft>
              <a:buSzPts val="1800"/>
              <a:buNone/>
              <a:defRPr sz="2133">
                <a:solidFill>
                  <a:schemeClr val="dk1"/>
                </a:solidFill>
              </a:defRPr>
            </a:lvl1pPr>
            <a:lvl2pPr lvl="1" algn="ctr">
              <a:lnSpc>
                <a:spcPct val="100000"/>
              </a:lnSpc>
              <a:spcBef>
                <a:spcPts val="667"/>
              </a:spcBef>
              <a:spcAft>
                <a:spcPts val="0"/>
              </a:spcAft>
              <a:buSzPts val="1700"/>
              <a:buNone/>
              <a:defRPr>
                <a:solidFill>
                  <a:srgbClr val="888888"/>
                </a:solidFill>
              </a:defRPr>
            </a:lvl2pPr>
            <a:lvl3pPr lvl="2" algn="ctr">
              <a:lnSpc>
                <a:spcPct val="100000"/>
              </a:lnSpc>
              <a:spcBef>
                <a:spcPts val="667"/>
              </a:spcBef>
              <a:spcAft>
                <a:spcPts val="0"/>
              </a:spcAft>
              <a:buSzPts val="1600"/>
              <a:buNone/>
              <a:defRPr>
                <a:solidFill>
                  <a:srgbClr val="888888"/>
                </a:solidFill>
              </a:defRPr>
            </a:lvl3pPr>
            <a:lvl4pPr lvl="3" algn="ctr">
              <a:lnSpc>
                <a:spcPct val="100000"/>
              </a:lnSpc>
              <a:spcBef>
                <a:spcPts val="667"/>
              </a:spcBef>
              <a:spcAft>
                <a:spcPts val="0"/>
              </a:spcAft>
              <a:buSzPts val="1400"/>
              <a:buNone/>
              <a:defRPr>
                <a:solidFill>
                  <a:srgbClr val="888888"/>
                </a:solidFill>
              </a:defRPr>
            </a:lvl4pPr>
            <a:lvl5pPr lvl="4" algn="ctr">
              <a:lnSpc>
                <a:spcPct val="100000"/>
              </a:lnSpc>
              <a:spcBef>
                <a:spcPts val="667"/>
              </a:spcBef>
              <a:spcAft>
                <a:spcPts val="0"/>
              </a:spcAft>
              <a:buSzPts val="1200"/>
              <a:buNone/>
              <a:defRPr>
                <a:solidFill>
                  <a:srgbClr val="888888"/>
                </a:solidFill>
              </a:defRPr>
            </a:lvl5pPr>
            <a:lvl6pPr lvl="5" algn="ctr">
              <a:lnSpc>
                <a:spcPct val="100000"/>
              </a:lnSpc>
              <a:spcBef>
                <a:spcPts val="667"/>
              </a:spcBef>
              <a:spcAft>
                <a:spcPts val="0"/>
              </a:spcAft>
              <a:buSzPts val="1200"/>
              <a:buNone/>
              <a:defRPr>
                <a:solidFill>
                  <a:srgbClr val="888888"/>
                </a:solidFill>
              </a:defRPr>
            </a:lvl6pPr>
            <a:lvl7pPr lvl="6" algn="ctr">
              <a:lnSpc>
                <a:spcPct val="100000"/>
              </a:lnSpc>
              <a:spcBef>
                <a:spcPts val="667"/>
              </a:spcBef>
              <a:spcAft>
                <a:spcPts val="0"/>
              </a:spcAft>
              <a:buSzPts val="1200"/>
              <a:buNone/>
              <a:defRPr>
                <a:solidFill>
                  <a:srgbClr val="888888"/>
                </a:solidFill>
              </a:defRPr>
            </a:lvl7pPr>
            <a:lvl8pPr lvl="7" algn="ctr">
              <a:lnSpc>
                <a:spcPct val="100000"/>
              </a:lnSpc>
              <a:spcBef>
                <a:spcPts val="667"/>
              </a:spcBef>
              <a:spcAft>
                <a:spcPts val="0"/>
              </a:spcAft>
              <a:buSzPts val="1200"/>
              <a:buNone/>
              <a:defRPr>
                <a:solidFill>
                  <a:srgbClr val="888888"/>
                </a:solidFill>
              </a:defRPr>
            </a:lvl8pPr>
            <a:lvl9pPr lvl="8" algn="ctr">
              <a:lnSpc>
                <a:spcPct val="100000"/>
              </a:lnSpc>
              <a:spcBef>
                <a:spcPts val="667"/>
              </a:spcBef>
              <a:spcAft>
                <a:spcPts val="667"/>
              </a:spcAft>
              <a:buSzPts val="1200"/>
              <a:buNone/>
              <a:defRPr>
                <a:solidFill>
                  <a:srgbClr val="888888"/>
                </a:solidFill>
              </a:defRPr>
            </a:lvl9pPr>
          </a:lstStyle>
          <a:p/>
        </p:txBody>
      </p:sp>
      <p:sp>
        <p:nvSpPr>
          <p:cNvPr id="24" name="Google Shape;24;p22"/>
          <p:cNvSpPr txBox="1"/>
          <p:nvPr>
            <p:ph idx="10" type="dt"/>
          </p:nvPr>
        </p:nvSpPr>
        <p:spPr>
          <a:xfrm>
            <a:off x="7983232" y="5037663"/>
            <a:ext cx="897600" cy="2792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2"/>
          <p:cNvSpPr txBox="1"/>
          <p:nvPr>
            <p:ph idx="11" type="ftr"/>
          </p:nvPr>
        </p:nvSpPr>
        <p:spPr>
          <a:xfrm>
            <a:off x="2692397" y="5037663"/>
            <a:ext cx="5214800" cy="2792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22"/>
          <p:cNvSpPr txBox="1"/>
          <p:nvPr>
            <p:ph idx="12" type="sldNum"/>
          </p:nvPr>
        </p:nvSpPr>
        <p:spPr>
          <a:xfrm>
            <a:off x="8956901" y="5037663"/>
            <a:ext cx="551200" cy="2792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22"/>
          <p:cNvCxnSpPr/>
          <p:nvPr/>
        </p:nvCxnSpPr>
        <p:spPr>
          <a:xfrm>
            <a:off x="2692399" y="3522131"/>
            <a:ext cx="68156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48"/>
          <p:cNvSpPr txBox="1"/>
          <p:nvPr>
            <p:ph type="title"/>
          </p:nvPr>
        </p:nvSpPr>
        <p:spPr>
          <a:xfrm>
            <a:off x="1295402" y="4815415"/>
            <a:ext cx="9609599" cy="566800"/>
          </a:xfrm>
          <a:prstGeom prst="rect">
            <a:avLst/>
          </a:prstGeom>
          <a:noFill/>
          <a:ln>
            <a:noFill/>
          </a:ln>
        </p:spPr>
        <p:txBody>
          <a:bodyPr anchorCtr="0" anchor="b" bIns="34275" lIns="68575" spcFirstLastPara="1" rIns="68575" wrap="square" tIns="34275">
            <a:normAutofit/>
          </a:bodyPr>
          <a:lstStyle>
            <a:lvl1pPr lvl="0" algn="ctr">
              <a:lnSpc>
                <a:spcPct val="100000"/>
              </a:lnSpc>
              <a:spcBef>
                <a:spcPts val="0"/>
              </a:spcBef>
              <a:spcAft>
                <a:spcPts val="0"/>
              </a:spcAft>
              <a:buClr>
                <a:srgbClr val="262626"/>
              </a:buClr>
              <a:buSzPts val="1800"/>
              <a:buFont typeface="Garamond"/>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48"/>
          <p:cNvSpPr/>
          <p:nvPr>
            <p:ph idx="2" type="pic"/>
          </p:nvPr>
        </p:nvSpPr>
        <p:spPr>
          <a:xfrm>
            <a:off x="1041427" y="1041399"/>
            <a:ext cx="10106000" cy="33360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8" name="Google Shape;88;p48"/>
          <p:cNvSpPr txBox="1"/>
          <p:nvPr>
            <p:ph idx="1" type="body"/>
          </p:nvPr>
        </p:nvSpPr>
        <p:spPr>
          <a:xfrm>
            <a:off x="1295402" y="5382153"/>
            <a:ext cx="9609599" cy="4940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267"/>
              </a:spcBef>
              <a:spcAft>
                <a:spcPts val="0"/>
              </a:spcAft>
              <a:buSzPts val="1200"/>
              <a:buNone/>
              <a:defRPr sz="1467"/>
            </a:lvl1pPr>
            <a:lvl2pPr indent="-228600" lvl="1" marL="914400" algn="l">
              <a:lnSpc>
                <a:spcPct val="100000"/>
              </a:lnSpc>
              <a:spcBef>
                <a:spcPts val="667"/>
              </a:spcBef>
              <a:spcAft>
                <a:spcPts val="0"/>
              </a:spcAft>
              <a:buSzPts val="1000"/>
              <a:buNone/>
              <a:defRPr sz="1200"/>
            </a:lvl2pPr>
            <a:lvl3pPr indent="-228600" lvl="2" marL="1371600" algn="l">
              <a:lnSpc>
                <a:spcPct val="100000"/>
              </a:lnSpc>
              <a:spcBef>
                <a:spcPts val="667"/>
              </a:spcBef>
              <a:spcAft>
                <a:spcPts val="0"/>
              </a:spcAft>
              <a:buSzPts val="900"/>
              <a:buNone/>
              <a:defRPr sz="1067"/>
            </a:lvl3pPr>
            <a:lvl4pPr indent="-228600" lvl="3" marL="1828800" algn="l">
              <a:lnSpc>
                <a:spcPct val="100000"/>
              </a:lnSpc>
              <a:spcBef>
                <a:spcPts val="667"/>
              </a:spcBef>
              <a:spcAft>
                <a:spcPts val="0"/>
              </a:spcAft>
              <a:buSzPts val="800"/>
              <a:buNone/>
              <a:defRPr sz="933"/>
            </a:lvl4pPr>
            <a:lvl5pPr indent="-228600" lvl="4" marL="2286000" algn="l">
              <a:lnSpc>
                <a:spcPct val="100000"/>
              </a:lnSpc>
              <a:spcBef>
                <a:spcPts val="667"/>
              </a:spcBef>
              <a:spcAft>
                <a:spcPts val="0"/>
              </a:spcAft>
              <a:buSzPts val="800"/>
              <a:buNone/>
              <a:defRPr sz="933"/>
            </a:lvl5pPr>
            <a:lvl6pPr indent="-228600" lvl="5" marL="2743200" algn="l">
              <a:lnSpc>
                <a:spcPct val="100000"/>
              </a:lnSpc>
              <a:spcBef>
                <a:spcPts val="667"/>
              </a:spcBef>
              <a:spcAft>
                <a:spcPts val="0"/>
              </a:spcAft>
              <a:buSzPts val="800"/>
              <a:buNone/>
              <a:defRPr sz="933"/>
            </a:lvl6pPr>
            <a:lvl7pPr indent="-228600" lvl="6" marL="3200400" algn="l">
              <a:lnSpc>
                <a:spcPct val="100000"/>
              </a:lnSpc>
              <a:spcBef>
                <a:spcPts val="667"/>
              </a:spcBef>
              <a:spcAft>
                <a:spcPts val="0"/>
              </a:spcAft>
              <a:buSzPts val="800"/>
              <a:buNone/>
              <a:defRPr sz="933"/>
            </a:lvl7pPr>
            <a:lvl8pPr indent="-228600" lvl="7" marL="3657600" algn="l">
              <a:lnSpc>
                <a:spcPct val="100000"/>
              </a:lnSpc>
              <a:spcBef>
                <a:spcPts val="667"/>
              </a:spcBef>
              <a:spcAft>
                <a:spcPts val="0"/>
              </a:spcAft>
              <a:buSzPts val="800"/>
              <a:buNone/>
              <a:defRPr sz="933"/>
            </a:lvl8pPr>
            <a:lvl9pPr indent="-228600" lvl="8" marL="4114800" algn="l">
              <a:lnSpc>
                <a:spcPct val="100000"/>
              </a:lnSpc>
              <a:spcBef>
                <a:spcPts val="667"/>
              </a:spcBef>
              <a:spcAft>
                <a:spcPts val="667"/>
              </a:spcAft>
              <a:buSzPts val="800"/>
              <a:buNone/>
              <a:defRPr sz="933"/>
            </a:lvl9pPr>
          </a:lstStyle>
          <a:p/>
        </p:txBody>
      </p:sp>
      <p:sp>
        <p:nvSpPr>
          <p:cNvPr id="89" name="Google Shape;89;p48"/>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48"/>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48"/>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49"/>
          <p:cNvSpPr txBox="1"/>
          <p:nvPr>
            <p:ph type="title"/>
          </p:nvPr>
        </p:nvSpPr>
        <p:spPr>
          <a:xfrm>
            <a:off x="1303868" y="982132"/>
            <a:ext cx="9592801" cy="29552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2400"/>
              <a:buFont typeface="Garamond"/>
              <a:buNone/>
              <a:defRPr b="0" sz="32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49"/>
          <p:cNvSpPr txBox="1"/>
          <p:nvPr>
            <p:ph idx="1" type="body"/>
          </p:nvPr>
        </p:nvSpPr>
        <p:spPr>
          <a:xfrm>
            <a:off x="1303868" y="4343398"/>
            <a:ext cx="9592801" cy="15324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SzPts val="1700"/>
              <a:buNone/>
              <a:defRPr sz="20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95" name="Google Shape;95;p49"/>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49"/>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49"/>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49"/>
          <p:cNvCxnSpPr/>
          <p:nvPr/>
        </p:nvCxnSpPr>
        <p:spPr>
          <a:xfrm>
            <a:off x="1396169" y="4140199"/>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50"/>
          <p:cNvSpPr txBox="1"/>
          <p:nvPr>
            <p:ph type="title"/>
          </p:nvPr>
        </p:nvSpPr>
        <p:spPr>
          <a:xfrm>
            <a:off x="1446214" y="982132"/>
            <a:ext cx="9296400" cy="23708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400"/>
              <a:buFont typeface="Garamond"/>
              <a:buNone/>
              <a:defRPr b="0" sz="3200" cap="none">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50"/>
          <p:cNvSpPr txBox="1"/>
          <p:nvPr>
            <p:ph idx="1" type="body"/>
          </p:nvPr>
        </p:nvSpPr>
        <p:spPr>
          <a:xfrm>
            <a:off x="1674812" y="3352800"/>
            <a:ext cx="8839200" cy="584000"/>
          </a:xfrm>
          <a:prstGeom prst="rect">
            <a:avLst/>
          </a:prstGeom>
          <a:noFill/>
          <a:ln>
            <a:noFill/>
          </a:ln>
        </p:spPr>
        <p:txBody>
          <a:bodyPr anchorCtr="0" anchor="ctr" bIns="34275" lIns="68575" spcFirstLastPara="1" rIns="68575" wrap="square" tIns="34275">
            <a:normAutofit/>
          </a:bodyPr>
          <a:lstStyle>
            <a:lvl1pPr indent="-228600" lvl="0" marL="457200" algn="r">
              <a:lnSpc>
                <a:spcPct val="100000"/>
              </a:lnSpc>
              <a:spcBef>
                <a:spcPts val="400"/>
              </a:spcBef>
              <a:spcAft>
                <a:spcPts val="0"/>
              </a:spcAft>
              <a:buSzPts val="1700"/>
              <a:buFont typeface="Garamond"/>
              <a:buNone/>
              <a:defRPr sz="2000"/>
            </a:lvl1pPr>
            <a:lvl2pPr indent="-228600" lvl="1" marL="914400" algn="l">
              <a:lnSpc>
                <a:spcPct val="100000"/>
              </a:lnSpc>
              <a:spcBef>
                <a:spcPts val="667"/>
              </a:spcBef>
              <a:spcAft>
                <a:spcPts val="0"/>
              </a:spcAft>
              <a:buSzPts val="1700"/>
              <a:buFont typeface="Garamond"/>
              <a:buNone/>
              <a:defRPr/>
            </a:lvl2pPr>
            <a:lvl3pPr indent="-228600" lvl="2" marL="1371600" algn="l">
              <a:lnSpc>
                <a:spcPct val="100000"/>
              </a:lnSpc>
              <a:spcBef>
                <a:spcPts val="667"/>
              </a:spcBef>
              <a:spcAft>
                <a:spcPts val="0"/>
              </a:spcAft>
              <a:buSzPts val="1600"/>
              <a:buFont typeface="Garamond"/>
              <a:buNone/>
              <a:defRPr/>
            </a:lvl3pPr>
            <a:lvl4pPr indent="-228600" lvl="3" marL="1828800" algn="l">
              <a:lnSpc>
                <a:spcPct val="100000"/>
              </a:lnSpc>
              <a:spcBef>
                <a:spcPts val="667"/>
              </a:spcBef>
              <a:spcAft>
                <a:spcPts val="0"/>
              </a:spcAft>
              <a:buSzPts val="1400"/>
              <a:buFont typeface="Garamond"/>
              <a:buNone/>
              <a:defRPr/>
            </a:lvl4pPr>
            <a:lvl5pPr indent="-228600" lvl="4" marL="2286000" algn="l">
              <a:lnSpc>
                <a:spcPct val="100000"/>
              </a:lnSpc>
              <a:spcBef>
                <a:spcPts val="667"/>
              </a:spcBef>
              <a:spcAft>
                <a:spcPts val="0"/>
              </a:spcAft>
              <a:buSzPts val="1200"/>
              <a:buFont typeface="Garamond"/>
              <a:buNone/>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102" name="Google Shape;102;p50"/>
          <p:cNvSpPr txBox="1"/>
          <p:nvPr>
            <p:ph idx="2" type="body"/>
          </p:nvPr>
        </p:nvSpPr>
        <p:spPr>
          <a:xfrm>
            <a:off x="1295402" y="4343398"/>
            <a:ext cx="9609599" cy="15324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400"/>
              </a:spcBef>
              <a:spcAft>
                <a:spcPts val="0"/>
              </a:spcAft>
              <a:buSzPts val="1700"/>
              <a:buNone/>
              <a:defRPr sz="20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03" name="Google Shape;103;p50"/>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50"/>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50"/>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50"/>
          <p:cNvSpPr txBox="1"/>
          <p:nvPr/>
        </p:nvSpPr>
        <p:spPr>
          <a:xfrm>
            <a:off x="862013" y="879961"/>
            <a:ext cx="609600" cy="584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67" u="none" cap="none" strike="noStrike">
              <a:solidFill>
                <a:srgbClr val="000000"/>
              </a:solidFill>
              <a:latin typeface="Arial"/>
              <a:ea typeface="Arial"/>
              <a:cs typeface="Arial"/>
              <a:sym typeface="Arial"/>
            </a:endParaRPr>
          </a:p>
        </p:txBody>
      </p:sp>
      <p:sp>
        <p:nvSpPr>
          <p:cNvPr id="107" name="Google Shape;107;p50"/>
          <p:cNvSpPr txBox="1"/>
          <p:nvPr/>
        </p:nvSpPr>
        <p:spPr>
          <a:xfrm>
            <a:off x="10600267" y="2827871"/>
            <a:ext cx="609600" cy="5848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67" u="none" cap="none" strike="noStrike">
              <a:solidFill>
                <a:srgbClr val="000000"/>
              </a:solidFill>
              <a:latin typeface="Arial"/>
              <a:ea typeface="Arial"/>
              <a:cs typeface="Arial"/>
              <a:sym typeface="Arial"/>
            </a:endParaRPr>
          </a:p>
        </p:txBody>
      </p:sp>
      <p:cxnSp>
        <p:nvCxnSpPr>
          <p:cNvPr id="108" name="Google Shape;108;p50"/>
          <p:cNvCxnSpPr/>
          <p:nvPr/>
        </p:nvCxnSpPr>
        <p:spPr>
          <a:xfrm>
            <a:off x="1396169" y="4140199"/>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51"/>
          <p:cNvSpPr txBox="1"/>
          <p:nvPr>
            <p:ph type="title"/>
          </p:nvPr>
        </p:nvSpPr>
        <p:spPr>
          <a:xfrm>
            <a:off x="1295403" y="3308581"/>
            <a:ext cx="9609599" cy="1468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262626"/>
              </a:buClr>
              <a:buSzPts val="2400"/>
              <a:buFont typeface="Garamond"/>
              <a:buNone/>
              <a:defRPr b="0" sz="32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51"/>
          <p:cNvSpPr txBox="1"/>
          <p:nvPr>
            <p:ph idx="1" type="body"/>
          </p:nvPr>
        </p:nvSpPr>
        <p:spPr>
          <a:xfrm>
            <a:off x="1295402" y="4777381"/>
            <a:ext cx="9609599" cy="860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SzPts val="1700"/>
              <a:buNone/>
              <a:defRPr sz="20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12" name="Google Shape;112;p51"/>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51"/>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51"/>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52"/>
          <p:cNvSpPr txBox="1"/>
          <p:nvPr>
            <p:ph type="title"/>
          </p:nvPr>
        </p:nvSpPr>
        <p:spPr>
          <a:xfrm>
            <a:off x="1446214" y="982132"/>
            <a:ext cx="9296400" cy="22436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2400"/>
              <a:buFont typeface="Garamond"/>
              <a:buNone/>
              <a:defRPr b="0" sz="3200" cap="none">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52"/>
          <p:cNvSpPr txBox="1"/>
          <p:nvPr>
            <p:ph idx="1" type="body"/>
          </p:nvPr>
        </p:nvSpPr>
        <p:spPr>
          <a:xfrm>
            <a:off x="1295402" y="3639312"/>
            <a:ext cx="9609599" cy="8872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0"/>
              </a:spcBef>
              <a:spcAft>
                <a:spcPts val="0"/>
              </a:spcAft>
              <a:buSzPts val="2100"/>
              <a:buNone/>
              <a:defRPr sz="24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18" name="Google Shape;118;p52"/>
          <p:cNvSpPr txBox="1"/>
          <p:nvPr>
            <p:ph idx="2" type="body"/>
          </p:nvPr>
        </p:nvSpPr>
        <p:spPr>
          <a:xfrm>
            <a:off x="1295402" y="4529667"/>
            <a:ext cx="9609599" cy="1346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SzPts val="1600"/>
              <a:buNone/>
              <a:defRPr sz="1867">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19" name="Google Shape;119;p52"/>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52"/>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52"/>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52"/>
          <p:cNvSpPr txBox="1"/>
          <p:nvPr/>
        </p:nvSpPr>
        <p:spPr>
          <a:xfrm>
            <a:off x="862013" y="879961"/>
            <a:ext cx="609600" cy="584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67" u="none" cap="none" strike="noStrike">
              <a:solidFill>
                <a:srgbClr val="000000"/>
              </a:solidFill>
              <a:latin typeface="Arial"/>
              <a:ea typeface="Arial"/>
              <a:cs typeface="Arial"/>
              <a:sym typeface="Arial"/>
            </a:endParaRPr>
          </a:p>
        </p:txBody>
      </p:sp>
      <p:sp>
        <p:nvSpPr>
          <p:cNvPr id="123" name="Google Shape;123;p52"/>
          <p:cNvSpPr txBox="1"/>
          <p:nvPr/>
        </p:nvSpPr>
        <p:spPr>
          <a:xfrm>
            <a:off x="10600267" y="2599261"/>
            <a:ext cx="609600" cy="5848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67" u="none" cap="none" strike="noStrike">
              <a:solidFill>
                <a:srgbClr val="000000"/>
              </a:solidFill>
              <a:latin typeface="Arial"/>
              <a:ea typeface="Arial"/>
              <a:cs typeface="Arial"/>
              <a:sym typeface="Arial"/>
            </a:endParaRPr>
          </a:p>
        </p:txBody>
      </p:sp>
      <p:cxnSp>
        <p:nvCxnSpPr>
          <p:cNvPr id="124" name="Google Shape;124;p52"/>
          <p:cNvCxnSpPr/>
          <p:nvPr/>
        </p:nvCxnSpPr>
        <p:spPr>
          <a:xfrm>
            <a:off x="1396169" y="3429000"/>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53"/>
          <p:cNvSpPr txBox="1"/>
          <p:nvPr>
            <p:ph type="title"/>
          </p:nvPr>
        </p:nvSpPr>
        <p:spPr>
          <a:xfrm>
            <a:off x="1295402" y="982132"/>
            <a:ext cx="9609599" cy="22436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3300"/>
              <a:buFont typeface="Garamond"/>
              <a:buNone/>
              <a:defRPr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53"/>
          <p:cNvSpPr txBox="1"/>
          <p:nvPr>
            <p:ph idx="1" type="body"/>
          </p:nvPr>
        </p:nvSpPr>
        <p:spPr>
          <a:xfrm>
            <a:off x="1295402" y="3630168"/>
            <a:ext cx="9609599" cy="8412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0"/>
              </a:spcBef>
              <a:spcAft>
                <a:spcPts val="0"/>
              </a:spcAft>
              <a:buSzPts val="2400"/>
              <a:buNone/>
              <a:defRPr sz="28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28" name="Google Shape;128;p53"/>
          <p:cNvSpPr txBox="1"/>
          <p:nvPr>
            <p:ph idx="2" type="body"/>
          </p:nvPr>
        </p:nvSpPr>
        <p:spPr>
          <a:xfrm>
            <a:off x="1295400" y="4470398"/>
            <a:ext cx="9609599" cy="1405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400"/>
              </a:spcBef>
              <a:spcAft>
                <a:spcPts val="0"/>
              </a:spcAft>
              <a:buSzPts val="1600"/>
              <a:buNone/>
              <a:defRPr sz="1867">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129" name="Google Shape;129;p53"/>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53"/>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53"/>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53"/>
          <p:cNvCxnSpPr/>
          <p:nvPr/>
        </p:nvCxnSpPr>
        <p:spPr>
          <a:xfrm>
            <a:off x="1396169" y="3429000"/>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54"/>
          <p:cNvSpPr txBox="1"/>
          <p:nvPr>
            <p:ph type="title"/>
          </p:nvPr>
        </p:nvSpPr>
        <p:spPr>
          <a:xfrm>
            <a:off x="971552" y="736599"/>
            <a:ext cx="7200900" cy="9777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54"/>
          <p:cNvSpPr txBox="1"/>
          <p:nvPr>
            <p:ph idx="1" type="body"/>
          </p:nvPr>
        </p:nvSpPr>
        <p:spPr>
          <a:xfrm rot="5400000">
            <a:off x="4436597" y="-584268"/>
            <a:ext cx="3318800" cy="96012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136" name="Google Shape;136;p54"/>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54"/>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54"/>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54"/>
          <p:cNvCxnSpPr/>
          <p:nvPr/>
        </p:nvCxnSpPr>
        <p:spPr>
          <a:xfrm>
            <a:off x="1396169" y="2421467"/>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55"/>
          <p:cNvSpPr txBox="1"/>
          <p:nvPr>
            <p:ph type="title"/>
          </p:nvPr>
        </p:nvSpPr>
        <p:spPr>
          <a:xfrm rot="5400000">
            <a:off x="7498051" y="2483531"/>
            <a:ext cx="4893600" cy="18908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55"/>
          <p:cNvSpPr txBox="1"/>
          <p:nvPr>
            <p:ph idx="1" type="body"/>
          </p:nvPr>
        </p:nvSpPr>
        <p:spPr>
          <a:xfrm rot="5400000">
            <a:off x="2565023" y="-287668"/>
            <a:ext cx="4893600" cy="7433201"/>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143" name="Google Shape;143;p55"/>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55"/>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55"/>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55"/>
          <p:cNvCxnSpPr/>
          <p:nvPr/>
        </p:nvCxnSpPr>
        <p:spPr>
          <a:xfrm>
            <a:off x="8863892"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cxnSp>
        <p:nvCxnSpPr>
          <p:cNvPr id="159" name="Google Shape;159;p24"/>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60" name="Google Shape;160;p2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62" name="Google Shape;162;p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5" name="Shape 165"/>
        <p:cNvGrpSpPr/>
        <p:nvPr/>
      </p:nvGrpSpPr>
      <p:grpSpPr>
        <a:xfrm>
          <a:off x="0" y="0"/>
          <a:ext cx="0" cy="0"/>
          <a:chOff x="0" y="0"/>
          <a:chExt cx="0" cy="0"/>
        </a:xfrm>
      </p:grpSpPr>
      <p:sp>
        <p:nvSpPr>
          <p:cNvPr id="166" name="Google Shape;166;p25"/>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800"/>
              <a:buFont typeface="Garamond"/>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5"/>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168" name="Google Shape;168;p25"/>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SzPts val="2070"/>
              <a:buNone/>
              <a:defRPr sz="18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169" name="Google Shape;169;p2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28"/>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28"/>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28"/>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2" name="Shape 172"/>
        <p:cNvGrpSpPr/>
        <p:nvPr/>
      </p:nvGrpSpPr>
      <p:grpSpPr>
        <a:xfrm>
          <a:off x="0" y="0"/>
          <a:ext cx="0" cy="0"/>
          <a:chOff x="0" y="0"/>
          <a:chExt cx="0" cy="0"/>
        </a:xfrm>
      </p:grpSpPr>
      <p:sp>
        <p:nvSpPr>
          <p:cNvPr id="173" name="Google Shape;173;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6"/>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72"/>
              </a:spcBef>
              <a:spcAft>
                <a:spcPts val="0"/>
              </a:spcAft>
              <a:buSzPts val="3220"/>
              <a:buNone/>
              <a:defRPr b="0" sz="28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175" name="Google Shape;175;p26"/>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76" name="Google Shape;176;p26"/>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72"/>
              </a:spcBef>
              <a:spcAft>
                <a:spcPts val="0"/>
              </a:spcAft>
              <a:buSzPts val="3220"/>
              <a:buNone/>
              <a:defRPr b="0" sz="2800">
                <a:solidFill>
                  <a:schemeClr val="accent1"/>
                </a:solidFill>
              </a:defRPr>
            </a:lvl1pPr>
            <a:lvl2pPr indent="-228600" lvl="1" marL="914400" algn="l">
              <a:lnSpc>
                <a:spcPct val="100000"/>
              </a:lnSpc>
              <a:spcBef>
                <a:spcPts val="600"/>
              </a:spcBef>
              <a:spcAft>
                <a:spcPts val="0"/>
              </a:spcAft>
              <a:buSzPts val="2300"/>
              <a:buNone/>
              <a:defRPr b="1" sz="2000"/>
            </a:lvl2pPr>
            <a:lvl3pPr indent="-228600" lvl="2" marL="1371600" algn="l">
              <a:lnSpc>
                <a:spcPct val="100000"/>
              </a:lnSpc>
              <a:spcBef>
                <a:spcPts val="600"/>
              </a:spcBef>
              <a:spcAft>
                <a:spcPts val="0"/>
              </a:spcAft>
              <a:buSzPts val="2070"/>
              <a:buNone/>
              <a:defRPr b="1" sz="1800"/>
            </a:lvl3pPr>
            <a:lvl4pPr indent="-228600" lvl="3" marL="1828800" algn="l">
              <a:lnSpc>
                <a:spcPct val="100000"/>
              </a:lnSpc>
              <a:spcBef>
                <a:spcPts val="600"/>
              </a:spcBef>
              <a:spcAft>
                <a:spcPts val="0"/>
              </a:spcAft>
              <a:buSzPts val="1840"/>
              <a:buNone/>
              <a:defRPr b="1" sz="1600"/>
            </a:lvl4pPr>
            <a:lvl5pPr indent="-228600" lvl="4" marL="2286000" algn="l">
              <a:lnSpc>
                <a:spcPct val="100000"/>
              </a:lnSpc>
              <a:spcBef>
                <a:spcPts val="600"/>
              </a:spcBef>
              <a:spcAft>
                <a:spcPts val="0"/>
              </a:spcAft>
              <a:buSzPts val="1840"/>
              <a:buNone/>
              <a:defRPr b="1" sz="1600"/>
            </a:lvl5pPr>
            <a:lvl6pPr indent="-228600" lvl="5" marL="2743200" algn="l">
              <a:lnSpc>
                <a:spcPct val="100000"/>
              </a:lnSpc>
              <a:spcBef>
                <a:spcPts val="600"/>
              </a:spcBef>
              <a:spcAft>
                <a:spcPts val="0"/>
              </a:spcAft>
              <a:buSzPts val="1840"/>
              <a:buNone/>
              <a:defRPr b="1" sz="1600"/>
            </a:lvl6pPr>
            <a:lvl7pPr indent="-228600" lvl="6" marL="3200400" algn="l">
              <a:lnSpc>
                <a:spcPct val="100000"/>
              </a:lnSpc>
              <a:spcBef>
                <a:spcPts val="600"/>
              </a:spcBef>
              <a:spcAft>
                <a:spcPts val="0"/>
              </a:spcAft>
              <a:buSzPts val="1840"/>
              <a:buNone/>
              <a:defRPr b="1" sz="1600"/>
            </a:lvl7pPr>
            <a:lvl8pPr indent="-228600" lvl="7" marL="3657600" algn="l">
              <a:lnSpc>
                <a:spcPct val="100000"/>
              </a:lnSpc>
              <a:spcBef>
                <a:spcPts val="600"/>
              </a:spcBef>
              <a:spcAft>
                <a:spcPts val="0"/>
              </a:spcAft>
              <a:buSzPts val="1840"/>
              <a:buNone/>
              <a:defRPr b="1" sz="1600"/>
            </a:lvl8pPr>
            <a:lvl9pPr indent="-228600" lvl="8" marL="4114800" algn="l">
              <a:lnSpc>
                <a:spcPct val="100000"/>
              </a:lnSpc>
              <a:spcBef>
                <a:spcPts val="600"/>
              </a:spcBef>
              <a:spcAft>
                <a:spcPts val="600"/>
              </a:spcAft>
              <a:buSzPts val="1840"/>
              <a:buNone/>
              <a:defRPr b="1" sz="1600"/>
            </a:lvl9pPr>
          </a:lstStyle>
          <a:p/>
        </p:txBody>
      </p:sp>
      <p:sp>
        <p:nvSpPr>
          <p:cNvPr id="177" name="Google Shape;177;p26"/>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78" name="Google Shape;178;p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2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 name="Shape 186"/>
        <p:cNvGrpSpPr/>
        <p:nvPr/>
      </p:nvGrpSpPr>
      <p:grpSpPr>
        <a:xfrm>
          <a:off x="0" y="0"/>
          <a:ext cx="0" cy="0"/>
          <a:chOff x="0" y="0"/>
          <a:chExt cx="0" cy="0"/>
        </a:xfrm>
      </p:grpSpPr>
      <p:sp>
        <p:nvSpPr>
          <p:cNvPr id="187" name="Google Shape;187;p29"/>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9"/>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480"/>
              </a:spcBef>
              <a:spcAft>
                <a:spcPts val="0"/>
              </a:spcAft>
              <a:buSzPts val="2760"/>
              <a:buNone/>
              <a:defRPr sz="24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189" name="Google Shape;189;p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92" name="Google Shape;192;p29"/>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3" name="Shape 193"/>
        <p:cNvGrpSpPr/>
        <p:nvPr/>
      </p:nvGrpSpPr>
      <p:grpSpPr>
        <a:xfrm>
          <a:off x="0" y="0"/>
          <a:ext cx="0" cy="0"/>
          <a:chOff x="0" y="0"/>
          <a:chExt cx="0" cy="0"/>
        </a:xfrm>
      </p:grpSpPr>
      <p:cxnSp>
        <p:nvCxnSpPr>
          <p:cNvPr id="194" name="Google Shape;194;p30"/>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195" name="Google Shape;195;p3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0"/>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97" name="Google Shape;197;p30"/>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198" name="Google Shape;198;p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3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06" name="Google Shape;206;p31"/>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7" name="Shape 207"/>
        <p:cNvGrpSpPr/>
        <p:nvPr/>
      </p:nvGrpSpPr>
      <p:grpSpPr>
        <a:xfrm>
          <a:off x="0" y="0"/>
          <a:ext cx="0" cy="0"/>
          <a:chOff x="0" y="0"/>
          <a:chExt cx="0" cy="0"/>
        </a:xfrm>
      </p:grpSpPr>
      <p:sp>
        <p:nvSpPr>
          <p:cNvPr id="208" name="Google Shape;208;p32"/>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2"/>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10" name="Google Shape;210;p32"/>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SzPts val="1840"/>
              <a:buNone/>
              <a:defRPr sz="16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211" name="Google Shape;211;p3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3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14" name="Google Shape;214;p32"/>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5" name="Shape 215"/>
        <p:cNvGrpSpPr/>
        <p:nvPr/>
      </p:nvGrpSpPr>
      <p:grpSpPr>
        <a:xfrm>
          <a:off x="0" y="0"/>
          <a:ext cx="0" cy="0"/>
          <a:chOff x="0" y="0"/>
          <a:chExt cx="0" cy="0"/>
        </a:xfrm>
      </p:grpSpPr>
      <p:sp>
        <p:nvSpPr>
          <p:cNvPr id="216" name="Google Shape;216;p33"/>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33"/>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218" name="Google Shape;218;p33"/>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80"/>
              </a:spcBef>
              <a:spcAft>
                <a:spcPts val="0"/>
              </a:spcAft>
              <a:buSzPts val="1610"/>
              <a:buNone/>
              <a:defRPr sz="1400"/>
            </a:lvl1pPr>
            <a:lvl2pPr indent="-228600" lvl="1" marL="914400" algn="l">
              <a:lnSpc>
                <a:spcPct val="100000"/>
              </a:lnSpc>
              <a:spcBef>
                <a:spcPts val="600"/>
              </a:spcBef>
              <a:spcAft>
                <a:spcPts val="0"/>
              </a:spcAft>
              <a:buSzPts val="1380"/>
              <a:buNone/>
              <a:defRPr sz="1200"/>
            </a:lvl2pPr>
            <a:lvl3pPr indent="-228600" lvl="2" marL="1371600" algn="l">
              <a:lnSpc>
                <a:spcPct val="100000"/>
              </a:lnSpc>
              <a:spcBef>
                <a:spcPts val="600"/>
              </a:spcBef>
              <a:spcAft>
                <a:spcPts val="0"/>
              </a:spcAft>
              <a:buSzPts val="1150"/>
              <a:buNone/>
              <a:defRPr sz="1000"/>
            </a:lvl3pPr>
            <a:lvl4pPr indent="-228600" lvl="3" marL="1828800" algn="l">
              <a:lnSpc>
                <a:spcPct val="100000"/>
              </a:lnSpc>
              <a:spcBef>
                <a:spcPts val="600"/>
              </a:spcBef>
              <a:spcAft>
                <a:spcPts val="0"/>
              </a:spcAft>
              <a:buSzPts val="1035"/>
              <a:buNone/>
              <a:defRPr sz="900"/>
            </a:lvl4pPr>
            <a:lvl5pPr indent="-228600" lvl="4" marL="2286000" algn="l">
              <a:lnSpc>
                <a:spcPct val="100000"/>
              </a:lnSpc>
              <a:spcBef>
                <a:spcPts val="600"/>
              </a:spcBef>
              <a:spcAft>
                <a:spcPts val="0"/>
              </a:spcAft>
              <a:buSzPts val="1035"/>
              <a:buNone/>
              <a:defRPr sz="900"/>
            </a:lvl5pPr>
            <a:lvl6pPr indent="-228600" lvl="5" marL="2743200" algn="l">
              <a:lnSpc>
                <a:spcPct val="100000"/>
              </a:lnSpc>
              <a:spcBef>
                <a:spcPts val="600"/>
              </a:spcBef>
              <a:spcAft>
                <a:spcPts val="0"/>
              </a:spcAft>
              <a:buSzPts val="1035"/>
              <a:buNone/>
              <a:defRPr sz="900"/>
            </a:lvl6pPr>
            <a:lvl7pPr indent="-228600" lvl="6" marL="3200400" algn="l">
              <a:lnSpc>
                <a:spcPct val="100000"/>
              </a:lnSpc>
              <a:spcBef>
                <a:spcPts val="600"/>
              </a:spcBef>
              <a:spcAft>
                <a:spcPts val="0"/>
              </a:spcAft>
              <a:buSzPts val="1035"/>
              <a:buNone/>
              <a:defRPr sz="900"/>
            </a:lvl7pPr>
            <a:lvl8pPr indent="-228600" lvl="7" marL="3657600" algn="l">
              <a:lnSpc>
                <a:spcPct val="100000"/>
              </a:lnSpc>
              <a:spcBef>
                <a:spcPts val="600"/>
              </a:spcBef>
              <a:spcAft>
                <a:spcPts val="0"/>
              </a:spcAft>
              <a:buSzPts val="1035"/>
              <a:buNone/>
              <a:defRPr sz="900"/>
            </a:lvl8pPr>
            <a:lvl9pPr indent="-228600" lvl="8" marL="4114800" algn="l">
              <a:lnSpc>
                <a:spcPct val="100000"/>
              </a:lnSpc>
              <a:spcBef>
                <a:spcPts val="600"/>
              </a:spcBef>
              <a:spcAft>
                <a:spcPts val="600"/>
              </a:spcAft>
              <a:buSzPts val="1035"/>
              <a:buNone/>
              <a:defRPr sz="900"/>
            </a:lvl9pPr>
          </a:lstStyle>
          <a:p/>
        </p:txBody>
      </p:sp>
      <p:sp>
        <p:nvSpPr>
          <p:cNvPr id="219" name="Google Shape;219;p3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3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3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22" name="Shape 222"/>
        <p:cNvGrpSpPr/>
        <p:nvPr/>
      </p:nvGrpSpPr>
      <p:grpSpPr>
        <a:xfrm>
          <a:off x="0" y="0"/>
          <a:ext cx="0" cy="0"/>
          <a:chOff x="0" y="0"/>
          <a:chExt cx="0" cy="0"/>
        </a:xfrm>
      </p:grpSpPr>
      <p:sp>
        <p:nvSpPr>
          <p:cNvPr id="223" name="Google Shape;223;p34"/>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34"/>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25" name="Google Shape;225;p3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3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28" name="Google Shape;228;p34"/>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29" name="Shape 229"/>
        <p:cNvGrpSpPr/>
        <p:nvPr/>
      </p:nvGrpSpPr>
      <p:grpSpPr>
        <a:xfrm>
          <a:off x="0" y="0"/>
          <a:ext cx="0" cy="0"/>
          <a:chOff x="0" y="0"/>
          <a:chExt cx="0" cy="0"/>
        </a:xfrm>
      </p:grpSpPr>
      <p:sp>
        <p:nvSpPr>
          <p:cNvPr id="230" name="Google Shape;230;p35"/>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35"/>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400"/>
              </a:spcBef>
              <a:spcAft>
                <a:spcPts val="0"/>
              </a:spcAft>
              <a:buSzPts val="2300"/>
              <a:buFont typeface="Garamond"/>
              <a:buNone/>
              <a:defRPr sz="2000"/>
            </a:lvl1pPr>
            <a:lvl2pPr indent="-228600" lvl="1" marL="914400" algn="l">
              <a:lnSpc>
                <a:spcPct val="100000"/>
              </a:lnSpc>
              <a:spcBef>
                <a:spcPts val="600"/>
              </a:spcBef>
              <a:spcAft>
                <a:spcPts val="0"/>
              </a:spcAft>
              <a:buSzPts val="2300"/>
              <a:buFont typeface="Garamond"/>
              <a:buNone/>
              <a:defRPr/>
            </a:lvl2pPr>
            <a:lvl3pPr indent="-228600" lvl="2" marL="1371600" algn="l">
              <a:lnSpc>
                <a:spcPct val="100000"/>
              </a:lnSpc>
              <a:spcBef>
                <a:spcPts val="600"/>
              </a:spcBef>
              <a:spcAft>
                <a:spcPts val="0"/>
              </a:spcAft>
              <a:buSzPts val="2070"/>
              <a:buFont typeface="Garamond"/>
              <a:buNone/>
              <a:defRPr/>
            </a:lvl3pPr>
            <a:lvl4pPr indent="-228600" lvl="3" marL="1828800" algn="l">
              <a:lnSpc>
                <a:spcPct val="100000"/>
              </a:lnSpc>
              <a:spcBef>
                <a:spcPts val="600"/>
              </a:spcBef>
              <a:spcAft>
                <a:spcPts val="0"/>
              </a:spcAft>
              <a:buSzPts val="1840"/>
              <a:buFont typeface="Garamond"/>
              <a:buNone/>
              <a:defRPr/>
            </a:lvl4pPr>
            <a:lvl5pPr indent="-228600" lvl="4" marL="2286000" algn="l">
              <a:lnSpc>
                <a:spcPct val="100000"/>
              </a:lnSpc>
              <a:spcBef>
                <a:spcPts val="600"/>
              </a:spcBef>
              <a:spcAft>
                <a:spcPts val="0"/>
              </a:spcAft>
              <a:buSzPts val="1610"/>
              <a:buFont typeface="Garamond"/>
              <a:buNone/>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32" name="Google Shape;232;p35"/>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33" name="Google Shape;233;p3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3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3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236" name="Google Shape;236;p3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238" name="Google Shape;238;p35"/>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9" name="Shape 239"/>
        <p:cNvGrpSpPr/>
        <p:nvPr/>
      </p:nvGrpSpPr>
      <p:grpSpPr>
        <a:xfrm>
          <a:off x="0" y="0"/>
          <a:ext cx="0" cy="0"/>
          <a:chOff x="0" y="0"/>
          <a:chExt cx="0" cy="0"/>
        </a:xfrm>
      </p:grpSpPr>
      <p:sp>
        <p:nvSpPr>
          <p:cNvPr id="240" name="Google Shape;240;p36"/>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200"/>
              <a:buFont typeface="Garamond"/>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36"/>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2300"/>
              <a:buNone/>
              <a:defRPr sz="20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42" name="Google Shape;242;p3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3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cxnSp>
        <p:nvCxnSpPr>
          <p:cNvPr id="33" name="Google Shape;33;p41"/>
          <p:cNvCxnSpPr/>
          <p:nvPr/>
        </p:nvCxnSpPr>
        <p:spPr>
          <a:xfrm>
            <a:off x="1396169" y="2421467"/>
            <a:ext cx="9407601"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41"/>
          <p:cNvSpPr txBox="1"/>
          <p:nvPr>
            <p:ph type="title"/>
          </p:nvPr>
        </p:nvSpPr>
        <p:spPr>
          <a:xfrm>
            <a:off x="971552" y="736599"/>
            <a:ext cx="7200900" cy="9777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41"/>
          <p:cNvSpPr txBox="1"/>
          <p:nvPr>
            <p:ph idx="1" type="body"/>
          </p:nvPr>
        </p:nvSpPr>
        <p:spPr>
          <a:xfrm>
            <a:off x="971551" y="1917699"/>
            <a:ext cx="7200900" cy="24891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36" name="Google Shape;36;p41"/>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41"/>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41"/>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45" name="Shape 245"/>
        <p:cNvGrpSpPr/>
        <p:nvPr/>
      </p:nvGrpSpPr>
      <p:grpSpPr>
        <a:xfrm>
          <a:off x="0" y="0"/>
          <a:ext cx="0" cy="0"/>
          <a:chOff x="0" y="0"/>
          <a:chExt cx="0" cy="0"/>
        </a:xfrm>
      </p:grpSpPr>
      <p:sp>
        <p:nvSpPr>
          <p:cNvPr id="246" name="Google Shape;246;p37"/>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37"/>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760"/>
              <a:buNone/>
              <a:defRPr sz="24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48" name="Google Shape;248;p37"/>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49" name="Google Shape;249;p3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37"/>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253" name="Google Shape;253;p37"/>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254" name="Google Shape;254;p37"/>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55" name="Shape 255"/>
        <p:cNvGrpSpPr/>
        <p:nvPr/>
      </p:nvGrpSpPr>
      <p:grpSpPr>
        <a:xfrm>
          <a:off x="0" y="0"/>
          <a:ext cx="0" cy="0"/>
          <a:chOff x="0" y="0"/>
          <a:chExt cx="0" cy="0"/>
        </a:xfrm>
      </p:grpSpPr>
      <p:sp>
        <p:nvSpPr>
          <p:cNvPr id="256" name="Google Shape;256;p38"/>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38"/>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3220"/>
              <a:buNone/>
              <a:defRPr sz="2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58" name="Google Shape;258;p38"/>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600"/>
              </a:spcBef>
              <a:spcAft>
                <a:spcPts val="0"/>
              </a:spcAft>
              <a:buSzPts val="2070"/>
              <a:buNone/>
              <a:defRPr sz="1800">
                <a:solidFill>
                  <a:srgbClr val="888888"/>
                </a:solidFill>
              </a:defRPr>
            </a:lvl2pPr>
            <a:lvl3pPr indent="-228600" lvl="2" marL="1371600" algn="l">
              <a:lnSpc>
                <a:spcPct val="100000"/>
              </a:lnSpc>
              <a:spcBef>
                <a:spcPts val="600"/>
              </a:spcBef>
              <a:spcAft>
                <a:spcPts val="0"/>
              </a:spcAft>
              <a:buSzPts val="1840"/>
              <a:buNone/>
              <a:defRPr sz="1600">
                <a:solidFill>
                  <a:srgbClr val="888888"/>
                </a:solidFill>
              </a:defRPr>
            </a:lvl3pPr>
            <a:lvl4pPr indent="-228600" lvl="3" marL="1828800" algn="l">
              <a:lnSpc>
                <a:spcPct val="100000"/>
              </a:lnSpc>
              <a:spcBef>
                <a:spcPts val="600"/>
              </a:spcBef>
              <a:spcAft>
                <a:spcPts val="0"/>
              </a:spcAft>
              <a:buSzPts val="1610"/>
              <a:buNone/>
              <a:defRPr sz="1400">
                <a:solidFill>
                  <a:srgbClr val="888888"/>
                </a:solidFill>
              </a:defRPr>
            </a:lvl4pPr>
            <a:lvl5pPr indent="-228600" lvl="4" marL="2286000" algn="l">
              <a:lnSpc>
                <a:spcPct val="100000"/>
              </a:lnSpc>
              <a:spcBef>
                <a:spcPts val="600"/>
              </a:spcBef>
              <a:spcAft>
                <a:spcPts val="0"/>
              </a:spcAft>
              <a:buSzPts val="1610"/>
              <a:buNone/>
              <a:defRPr sz="1400">
                <a:solidFill>
                  <a:srgbClr val="888888"/>
                </a:solidFill>
              </a:defRPr>
            </a:lvl5pPr>
            <a:lvl6pPr indent="-228600" lvl="5" marL="2743200" algn="l">
              <a:lnSpc>
                <a:spcPct val="100000"/>
              </a:lnSpc>
              <a:spcBef>
                <a:spcPts val="600"/>
              </a:spcBef>
              <a:spcAft>
                <a:spcPts val="0"/>
              </a:spcAft>
              <a:buSzPts val="1610"/>
              <a:buNone/>
              <a:defRPr sz="1400">
                <a:solidFill>
                  <a:srgbClr val="888888"/>
                </a:solidFill>
              </a:defRPr>
            </a:lvl6pPr>
            <a:lvl7pPr indent="-228600" lvl="6" marL="3200400" algn="l">
              <a:lnSpc>
                <a:spcPct val="100000"/>
              </a:lnSpc>
              <a:spcBef>
                <a:spcPts val="600"/>
              </a:spcBef>
              <a:spcAft>
                <a:spcPts val="0"/>
              </a:spcAft>
              <a:buSzPts val="1610"/>
              <a:buNone/>
              <a:defRPr sz="1400">
                <a:solidFill>
                  <a:srgbClr val="888888"/>
                </a:solidFill>
              </a:defRPr>
            </a:lvl7pPr>
            <a:lvl8pPr indent="-228600" lvl="7" marL="3657600" algn="l">
              <a:lnSpc>
                <a:spcPct val="100000"/>
              </a:lnSpc>
              <a:spcBef>
                <a:spcPts val="600"/>
              </a:spcBef>
              <a:spcAft>
                <a:spcPts val="0"/>
              </a:spcAft>
              <a:buSzPts val="1610"/>
              <a:buNone/>
              <a:defRPr sz="1400">
                <a:solidFill>
                  <a:srgbClr val="888888"/>
                </a:solidFill>
              </a:defRPr>
            </a:lvl8pPr>
            <a:lvl9pPr indent="-228600" lvl="8" marL="4114800" algn="l">
              <a:lnSpc>
                <a:spcPct val="100000"/>
              </a:lnSpc>
              <a:spcBef>
                <a:spcPts val="600"/>
              </a:spcBef>
              <a:spcAft>
                <a:spcPts val="600"/>
              </a:spcAft>
              <a:buSzPts val="1610"/>
              <a:buNone/>
              <a:defRPr sz="1400">
                <a:solidFill>
                  <a:srgbClr val="888888"/>
                </a:solidFill>
              </a:defRPr>
            </a:lvl9pPr>
          </a:lstStyle>
          <a:p/>
        </p:txBody>
      </p:sp>
      <p:sp>
        <p:nvSpPr>
          <p:cNvPr id="259" name="Google Shape;259;p3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3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62" name="Google Shape;262;p38"/>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3" name="Shape 263"/>
        <p:cNvGrpSpPr/>
        <p:nvPr/>
      </p:nvGrpSpPr>
      <p:grpSpPr>
        <a:xfrm>
          <a:off x="0" y="0"/>
          <a:ext cx="0" cy="0"/>
          <a:chOff x="0" y="0"/>
          <a:chExt cx="0" cy="0"/>
        </a:xfrm>
      </p:grpSpPr>
      <p:sp>
        <p:nvSpPr>
          <p:cNvPr id="264" name="Google Shape;264;p3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9"/>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66" name="Google Shape;266;p3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3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3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69" name="Google Shape;269;p3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0" name="Shape 270"/>
        <p:cNvGrpSpPr/>
        <p:nvPr/>
      </p:nvGrpSpPr>
      <p:grpSpPr>
        <a:xfrm>
          <a:off x="0" y="0"/>
          <a:ext cx="0" cy="0"/>
          <a:chOff x="0" y="0"/>
          <a:chExt cx="0" cy="0"/>
        </a:xfrm>
      </p:grpSpPr>
      <p:sp>
        <p:nvSpPr>
          <p:cNvPr id="271" name="Google Shape;271;p40"/>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40"/>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600"/>
              </a:spcBef>
              <a:spcAft>
                <a:spcPts val="0"/>
              </a:spcAft>
              <a:buSzPts val="2070"/>
              <a:buChar char="•"/>
              <a:defRPr/>
            </a:lvl2pPr>
            <a:lvl3pPr indent="-360044" lvl="2" marL="1371600" algn="l">
              <a:lnSpc>
                <a:spcPct val="100000"/>
              </a:lnSpc>
              <a:spcBef>
                <a:spcPts val="600"/>
              </a:spcBef>
              <a:spcAft>
                <a:spcPts val="0"/>
              </a:spcAft>
              <a:buSzPts val="2070"/>
              <a:buChar char="•"/>
              <a:defRPr/>
            </a:lvl3pPr>
            <a:lvl4pPr indent="-360044" lvl="3" marL="1828800" algn="l">
              <a:lnSpc>
                <a:spcPct val="100000"/>
              </a:lnSpc>
              <a:spcBef>
                <a:spcPts val="600"/>
              </a:spcBef>
              <a:spcAft>
                <a:spcPts val="0"/>
              </a:spcAft>
              <a:buSzPts val="2070"/>
              <a:buChar char="•"/>
              <a:defRPr/>
            </a:lvl4pPr>
            <a:lvl5pPr indent="-360045" lvl="4" marL="2286000" algn="l">
              <a:lnSpc>
                <a:spcPct val="100000"/>
              </a:lnSpc>
              <a:spcBef>
                <a:spcPts val="600"/>
              </a:spcBef>
              <a:spcAft>
                <a:spcPts val="0"/>
              </a:spcAft>
              <a:buSzPts val="2070"/>
              <a:buChar char="•"/>
              <a:defRPr/>
            </a:lvl5pPr>
            <a:lvl6pPr indent="-360045" lvl="5" marL="2743200" algn="l">
              <a:lnSpc>
                <a:spcPct val="100000"/>
              </a:lnSpc>
              <a:spcBef>
                <a:spcPts val="600"/>
              </a:spcBef>
              <a:spcAft>
                <a:spcPts val="0"/>
              </a:spcAft>
              <a:buSzPts val="2070"/>
              <a:buChar char="•"/>
              <a:defRPr/>
            </a:lvl6pPr>
            <a:lvl7pPr indent="-360045" lvl="6" marL="3200400" algn="l">
              <a:lnSpc>
                <a:spcPct val="100000"/>
              </a:lnSpc>
              <a:spcBef>
                <a:spcPts val="600"/>
              </a:spcBef>
              <a:spcAft>
                <a:spcPts val="0"/>
              </a:spcAft>
              <a:buSzPts val="2070"/>
              <a:buChar char="•"/>
              <a:defRPr/>
            </a:lvl7pPr>
            <a:lvl8pPr indent="-360045" lvl="7" marL="3657600" algn="l">
              <a:lnSpc>
                <a:spcPct val="100000"/>
              </a:lnSpc>
              <a:spcBef>
                <a:spcPts val="600"/>
              </a:spcBef>
              <a:spcAft>
                <a:spcPts val="0"/>
              </a:spcAft>
              <a:buSzPts val="2070"/>
              <a:buChar char="•"/>
              <a:defRPr/>
            </a:lvl8pPr>
            <a:lvl9pPr indent="-360045" lvl="8" marL="4114800" algn="l">
              <a:lnSpc>
                <a:spcPct val="100000"/>
              </a:lnSpc>
              <a:spcBef>
                <a:spcPts val="600"/>
              </a:spcBef>
              <a:spcAft>
                <a:spcPts val="600"/>
              </a:spcAft>
              <a:buSzPts val="2070"/>
              <a:buChar char="•"/>
              <a:defRPr/>
            </a:lvl9pPr>
          </a:lstStyle>
          <a:p/>
        </p:txBody>
      </p:sp>
      <p:sp>
        <p:nvSpPr>
          <p:cNvPr id="273" name="Google Shape;273;p4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4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4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76" name="Google Shape;276;p40"/>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42"/>
          <p:cNvSpPr txBox="1"/>
          <p:nvPr>
            <p:ph type="title"/>
          </p:nvPr>
        </p:nvSpPr>
        <p:spPr>
          <a:xfrm>
            <a:off x="1295399" y="1883832"/>
            <a:ext cx="6241600" cy="1371600"/>
          </a:xfrm>
          <a:prstGeom prst="rect">
            <a:avLst/>
          </a:prstGeom>
          <a:noFill/>
          <a:ln>
            <a:noFill/>
          </a:ln>
        </p:spPr>
        <p:txBody>
          <a:bodyPr anchorCtr="0" anchor="b" bIns="34275" lIns="68575" spcFirstLastPara="1" rIns="68575" wrap="square" tIns="34275">
            <a:normAutofit/>
          </a:bodyPr>
          <a:lstStyle>
            <a:lvl1pPr lvl="0" algn="ctr">
              <a:lnSpc>
                <a:spcPct val="100000"/>
              </a:lnSpc>
              <a:spcBef>
                <a:spcPts val="0"/>
              </a:spcBef>
              <a:spcAft>
                <a:spcPts val="0"/>
              </a:spcAft>
              <a:buClr>
                <a:srgbClr val="262626"/>
              </a:buClr>
              <a:buSzPts val="2100"/>
              <a:buFont typeface="Garamond"/>
              <a:buNone/>
              <a:defRPr b="0" sz="2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42"/>
          <p:cNvSpPr/>
          <p:nvPr>
            <p:ph idx="2" type="pic"/>
          </p:nvPr>
        </p:nvSpPr>
        <p:spPr>
          <a:xfrm>
            <a:off x="8094830" y="1041400"/>
            <a:ext cx="3063200"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42" name="Google Shape;42;p42"/>
          <p:cNvSpPr txBox="1"/>
          <p:nvPr>
            <p:ph idx="1" type="body"/>
          </p:nvPr>
        </p:nvSpPr>
        <p:spPr>
          <a:xfrm>
            <a:off x="1295399" y="3255432"/>
            <a:ext cx="6241600" cy="1828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400"/>
              </a:spcBef>
              <a:spcAft>
                <a:spcPts val="0"/>
              </a:spcAft>
              <a:buSzPts val="1600"/>
              <a:buNone/>
              <a:defRPr sz="1867"/>
            </a:lvl1pPr>
            <a:lvl2pPr indent="-228600" lvl="1" marL="914400" algn="l">
              <a:lnSpc>
                <a:spcPct val="100000"/>
              </a:lnSpc>
              <a:spcBef>
                <a:spcPts val="667"/>
              </a:spcBef>
              <a:spcAft>
                <a:spcPts val="0"/>
              </a:spcAft>
              <a:buSzPts val="1000"/>
              <a:buNone/>
              <a:defRPr sz="1200"/>
            </a:lvl2pPr>
            <a:lvl3pPr indent="-228600" lvl="2" marL="1371600" algn="l">
              <a:lnSpc>
                <a:spcPct val="100000"/>
              </a:lnSpc>
              <a:spcBef>
                <a:spcPts val="667"/>
              </a:spcBef>
              <a:spcAft>
                <a:spcPts val="0"/>
              </a:spcAft>
              <a:buSzPts val="900"/>
              <a:buNone/>
              <a:defRPr sz="1067"/>
            </a:lvl3pPr>
            <a:lvl4pPr indent="-228600" lvl="3" marL="1828800" algn="l">
              <a:lnSpc>
                <a:spcPct val="100000"/>
              </a:lnSpc>
              <a:spcBef>
                <a:spcPts val="667"/>
              </a:spcBef>
              <a:spcAft>
                <a:spcPts val="0"/>
              </a:spcAft>
              <a:buSzPts val="800"/>
              <a:buNone/>
              <a:defRPr sz="933"/>
            </a:lvl4pPr>
            <a:lvl5pPr indent="-228600" lvl="4" marL="2286000" algn="l">
              <a:lnSpc>
                <a:spcPct val="100000"/>
              </a:lnSpc>
              <a:spcBef>
                <a:spcPts val="667"/>
              </a:spcBef>
              <a:spcAft>
                <a:spcPts val="0"/>
              </a:spcAft>
              <a:buSzPts val="800"/>
              <a:buNone/>
              <a:defRPr sz="933"/>
            </a:lvl5pPr>
            <a:lvl6pPr indent="-228600" lvl="5" marL="2743200" algn="l">
              <a:lnSpc>
                <a:spcPct val="100000"/>
              </a:lnSpc>
              <a:spcBef>
                <a:spcPts val="667"/>
              </a:spcBef>
              <a:spcAft>
                <a:spcPts val="0"/>
              </a:spcAft>
              <a:buSzPts val="800"/>
              <a:buNone/>
              <a:defRPr sz="933"/>
            </a:lvl6pPr>
            <a:lvl7pPr indent="-228600" lvl="6" marL="3200400" algn="l">
              <a:lnSpc>
                <a:spcPct val="100000"/>
              </a:lnSpc>
              <a:spcBef>
                <a:spcPts val="667"/>
              </a:spcBef>
              <a:spcAft>
                <a:spcPts val="0"/>
              </a:spcAft>
              <a:buSzPts val="800"/>
              <a:buNone/>
              <a:defRPr sz="933"/>
            </a:lvl7pPr>
            <a:lvl8pPr indent="-228600" lvl="7" marL="3657600" algn="l">
              <a:lnSpc>
                <a:spcPct val="100000"/>
              </a:lnSpc>
              <a:spcBef>
                <a:spcPts val="667"/>
              </a:spcBef>
              <a:spcAft>
                <a:spcPts val="0"/>
              </a:spcAft>
              <a:buSzPts val="800"/>
              <a:buNone/>
              <a:defRPr sz="933"/>
            </a:lvl8pPr>
            <a:lvl9pPr indent="-228600" lvl="8" marL="4114800" algn="l">
              <a:lnSpc>
                <a:spcPct val="100000"/>
              </a:lnSpc>
              <a:spcBef>
                <a:spcPts val="667"/>
              </a:spcBef>
              <a:spcAft>
                <a:spcPts val="667"/>
              </a:spcAft>
              <a:buSzPts val="800"/>
              <a:buNone/>
              <a:defRPr sz="933"/>
            </a:lvl9pPr>
          </a:lstStyle>
          <a:p/>
        </p:txBody>
      </p:sp>
      <p:sp>
        <p:nvSpPr>
          <p:cNvPr id="43" name="Google Shape;43;p42"/>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42"/>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42"/>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43"/>
          <p:cNvSpPr txBox="1"/>
          <p:nvPr>
            <p:ph type="title"/>
          </p:nvPr>
        </p:nvSpPr>
        <p:spPr>
          <a:xfrm>
            <a:off x="971552" y="736599"/>
            <a:ext cx="7200900" cy="9777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43"/>
          <p:cNvSpPr txBox="1"/>
          <p:nvPr>
            <p:ph idx="1" type="body"/>
          </p:nvPr>
        </p:nvSpPr>
        <p:spPr>
          <a:xfrm>
            <a:off x="1295400" y="2658533"/>
            <a:ext cx="4718400" cy="5764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667"/>
              </a:spcBef>
              <a:spcAft>
                <a:spcPts val="0"/>
              </a:spcAft>
              <a:buSzPts val="2400"/>
              <a:buNone/>
              <a:defRPr b="0" sz="2800">
                <a:solidFill>
                  <a:schemeClr val="accent1"/>
                </a:solidFill>
              </a:defRPr>
            </a:lvl1pPr>
            <a:lvl2pPr indent="-228600" lvl="1" marL="914400" algn="l">
              <a:lnSpc>
                <a:spcPct val="100000"/>
              </a:lnSpc>
              <a:spcBef>
                <a:spcPts val="667"/>
              </a:spcBef>
              <a:spcAft>
                <a:spcPts val="0"/>
              </a:spcAft>
              <a:buSzPts val="1700"/>
              <a:buNone/>
              <a:defRPr b="1" sz="2000"/>
            </a:lvl2pPr>
            <a:lvl3pPr indent="-228600" lvl="2" marL="1371600" algn="l">
              <a:lnSpc>
                <a:spcPct val="100000"/>
              </a:lnSpc>
              <a:spcBef>
                <a:spcPts val="667"/>
              </a:spcBef>
              <a:spcAft>
                <a:spcPts val="0"/>
              </a:spcAft>
              <a:buSzPts val="1600"/>
              <a:buNone/>
              <a:defRPr b="1" sz="1867"/>
            </a:lvl3pPr>
            <a:lvl4pPr indent="-228600" lvl="3" marL="1828800" algn="l">
              <a:lnSpc>
                <a:spcPct val="100000"/>
              </a:lnSpc>
              <a:spcBef>
                <a:spcPts val="667"/>
              </a:spcBef>
              <a:spcAft>
                <a:spcPts val="0"/>
              </a:spcAft>
              <a:buSzPts val="1400"/>
              <a:buNone/>
              <a:defRPr b="1" sz="1600"/>
            </a:lvl4pPr>
            <a:lvl5pPr indent="-228600" lvl="4" marL="2286000" algn="l">
              <a:lnSpc>
                <a:spcPct val="100000"/>
              </a:lnSpc>
              <a:spcBef>
                <a:spcPts val="667"/>
              </a:spcBef>
              <a:spcAft>
                <a:spcPts val="0"/>
              </a:spcAft>
              <a:buSzPts val="1400"/>
              <a:buNone/>
              <a:defRPr b="1" sz="1600"/>
            </a:lvl5pPr>
            <a:lvl6pPr indent="-228600" lvl="5" marL="2743200" algn="l">
              <a:lnSpc>
                <a:spcPct val="100000"/>
              </a:lnSpc>
              <a:spcBef>
                <a:spcPts val="667"/>
              </a:spcBef>
              <a:spcAft>
                <a:spcPts val="0"/>
              </a:spcAft>
              <a:buSzPts val="1400"/>
              <a:buNone/>
              <a:defRPr b="1" sz="1600"/>
            </a:lvl6pPr>
            <a:lvl7pPr indent="-228600" lvl="6" marL="3200400" algn="l">
              <a:lnSpc>
                <a:spcPct val="100000"/>
              </a:lnSpc>
              <a:spcBef>
                <a:spcPts val="667"/>
              </a:spcBef>
              <a:spcAft>
                <a:spcPts val="0"/>
              </a:spcAft>
              <a:buSzPts val="1400"/>
              <a:buNone/>
              <a:defRPr b="1" sz="1600"/>
            </a:lvl7pPr>
            <a:lvl8pPr indent="-228600" lvl="7" marL="3657600" algn="l">
              <a:lnSpc>
                <a:spcPct val="100000"/>
              </a:lnSpc>
              <a:spcBef>
                <a:spcPts val="667"/>
              </a:spcBef>
              <a:spcAft>
                <a:spcPts val="0"/>
              </a:spcAft>
              <a:buSzPts val="1400"/>
              <a:buNone/>
              <a:defRPr b="1" sz="1600"/>
            </a:lvl8pPr>
            <a:lvl9pPr indent="-228600" lvl="8" marL="4114800" algn="l">
              <a:lnSpc>
                <a:spcPct val="100000"/>
              </a:lnSpc>
              <a:spcBef>
                <a:spcPts val="667"/>
              </a:spcBef>
              <a:spcAft>
                <a:spcPts val="667"/>
              </a:spcAft>
              <a:buSzPts val="1400"/>
              <a:buNone/>
              <a:defRPr b="1" sz="1600"/>
            </a:lvl9pPr>
          </a:lstStyle>
          <a:p/>
        </p:txBody>
      </p:sp>
      <p:sp>
        <p:nvSpPr>
          <p:cNvPr id="49" name="Google Shape;49;p43"/>
          <p:cNvSpPr txBox="1"/>
          <p:nvPr>
            <p:ph idx="2" type="body"/>
          </p:nvPr>
        </p:nvSpPr>
        <p:spPr>
          <a:xfrm>
            <a:off x="1295400" y="3243262"/>
            <a:ext cx="4718400" cy="26324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50" name="Google Shape;50;p43"/>
          <p:cNvSpPr txBox="1"/>
          <p:nvPr>
            <p:ph idx="3" type="body"/>
          </p:nvPr>
        </p:nvSpPr>
        <p:spPr>
          <a:xfrm>
            <a:off x="6180671" y="2658533"/>
            <a:ext cx="4718400" cy="5764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667"/>
              </a:spcBef>
              <a:spcAft>
                <a:spcPts val="0"/>
              </a:spcAft>
              <a:buSzPts val="2400"/>
              <a:buNone/>
              <a:defRPr b="0" sz="2800">
                <a:solidFill>
                  <a:schemeClr val="accent1"/>
                </a:solidFill>
              </a:defRPr>
            </a:lvl1pPr>
            <a:lvl2pPr indent="-228600" lvl="1" marL="914400" algn="l">
              <a:lnSpc>
                <a:spcPct val="100000"/>
              </a:lnSpc>
              <a:spcBef>
                <a:spcPts val="667"/>
              </a:spcBef>
              <a:spcAft>
                <a:spcPts val="0"/>
              </a:spcAft>
              <a:buSzPts val="1700"/>
              <a:buNone/>
              <a:defRPr b="1" sz="2000"/>
            </a:lvl2pPr>
            <a:lvl3pPr indent="-228600" lvl="2" marL="1371600" algn="l">
              <a:lnSpc>
                <a:spcPct val="100000"/>
              </a:lnSpc>
              <a:spcBef>
                <a:spcPts val="667"/>
              </a:spcBef>
              <a:spcAft>
                <a:spcPts val="0"/>
              </a:spcAft>
              <a:buSzPts val="1600"/>
              <a:buNone/>
              <a:defRPr b="1" sz="1867"/>
            </a:lvl3pPr>
            <a:lvl4pPr indent="-228600" lvl="3" marL="1828800" algn="l">
              <a:lnSpc>
                <a:spcPct val="100000"/>
              </a:lnSpc>
              <a:spcBef>
                <a:spcPts val="667"/>
              </a:spcBef>
              <a:spcAft>
                <a:spcPts val="0"/>
              </a:spcAft>
              <a:buSzPts val="1400"/>
              <a:buNone/>
              <a:defRPr b="1" sz="1600"/>
            </a:lvl4pPr>
            <a:lvl5pPr indent="-228600" lvl="4" marL="2286000" algn="l">
              <a:lnSpc>
                <a:spcPct val="100000"/>
              </a:lnSpc>
              <a:spcBef>
                <a:spcPts val="667"/>
              </a:spcBef>
              <a:spcAft>
                <a:spcPts val="0"/>
              </a:spcAft>
              <a:buSzPts val="1400"/>
              <a:buNone/>
              <a:defRPr b="1" sz="1600"/>
            </a:lvl5pPr>
            <a:lvl6pPr indent="-228600" lvl="5" marL="2743200" algn="l">
              <a:lnSpc>
                <a:spcPct val="100000"/>
              </a:lnSpc>
              <a:spcBef>
                <a:spcPts val="667"/>
              </a:spcBef>
              <a:spcAft>
                <a:spcPts val="0"/>
              </a:spcAft>
              <a:buSzPts val="1400"/>
              <a:buNone/>
              <a:defRPr b="1" sz="1600"/>
            </a:lvl6pPr>
            <a:lvl7pPr indent="-228600" lvl="6" marL="3200400" algn="l">
              <a:lnSpc>
                <a:spcPct val="100000"/>
              </a:lnSpc>
              <a:spcBef>
                <a:spcPts val="667"/>
              </a:spcBef>
              <a:spcAft>
                <a:spcPts val="0"/>
              </a:spcAft>
              <a:buSzPts val="1400"/>
              <a:buNone/>
              <a:defRPr b="1" sz="1600"/>
            </a:lvl7pPr>
            <a:lvl8pPr indent="-228600" lvl="7" marL="3657600" algn="l">
              <a:lnSpc>
                <a:spcPct val="100000"/>
              </a:lnSpc>
              <a:spcBef>
                <a:spcPts val="667"/>
              </a:spcBef>
              <a:spcAft>
                <a:spcPts val="0"/>
              </a:spcAft>
              <a:buSzPts val="1400"/>
              <a:buNone/>
              <a:defRPr b="1" sz="1600"/>
            </a:lvl8pPr>
            <a:lvl9pPr indent="-228600" lvl="8" marL="4114800" algn="l">
              <a:lnSpc>
                <a:spcPct val="100000"/>
              </a:lnSpc>
              <a:spcBef>
                <a:spcPts val="667"/>
              </a:spcBef>
              <a:spcAft>
                <a:spcPts val="667"/>
              </a:spcAft>
              <a:buSzPts val="1400"/>
              <a:buNone/>
              <a:defRPr b="1" sz="1600"/>
            </a:lvl9pPr>
          </a:lstStyle>
          <a:p/>
        </p:txBody>
      </p:sp>
      <p:sp>
        <p:nvSpPr>
          <p:cNvPr id="51" name="Google Shape;51;p43"/>
          <p:cNvSpPr txBox="1"/>
          <p:nvPr>
            <p:ph idx="4" type="body"/>
          </p:nvPr>
        </p:nvSpPr>
        <p:spPr>
          <a:xfrm>
            <a:off x="6180671" y="3243262"/>
            <a:ext cx="4718400" cy="26324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52" name="Google Shape;52;p43"/>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43"/>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43"/>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55" name="Google Shape;55;p43"/>
          <p:cNvCxnSpPr/>
          <p:nvPr/>
        </p:nvCxnSpPr>
        <p:spPr>
          <a:xfrm>
            <a:off x="1396169" y="2421467"/>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44"/>
          <p:cNvSpPr txBox="1"/>
          <p:nvPr>
            <p:ph type="title"/>
          </p:nvPr>
        </p:nvSpPr>
        <p:spPr>
          <a:xfrm>
            <a:off x="2015069" y="1752605"/>
            <a:ext cx="8158800" cy="1822400"/>
          </a:xfrm>
          <a:prstGeom prst="rect">
            <a:avLst/>
          </a:prstGeom>
          <a:noFill/>
          <a:ln>
            <a:noFill/>
          </a:ln>
        </p:spPr>
        <p:txBody>
          <a:bodyPr anchorCtr="0" anchor="b" bIns="34275" lIns="68575" spcFirstLastPara="1" rIns="68575" wrap="square" tIns="34275">
            <a:normAutofit/>
          </a:bodyPr>
          <a:lstStyle>
            <a:lvl1pPr lvl="0" algn="ctr">
              <a:lnSpc>
                <a:spcPct val="100000"/>
              </a:lnSpc>
              <a:spcBef>
                <a:spcPts val="0"/>
              </a:spcBef>
              <a:spcAft>
                <a:spcPts val="0"/>
              </a:spcAft>
              <a:buClr>
                <a:srgbClr val="262626"/>
              </a:buClr>
              <a:buSzPts val="3300"/>
              <a:buFont typeface="Garamond"/>
              <a:buNone/>
              <a:defRPr b="0" sz="44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44"/>
          <p:cNvSpPr txBox="1"/>
          <p:nvPr>
            <p:ph idx="1" type="body"/>
          </p:nvPr>
        </p:nvSpPr>
        <p:spPr>
          <a:xfrm>
            <a:off x="2015067" y="3846051"/>
            <a:ext cx="8158800" cy="9544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533"/>
              </a:spcBef>
              <a:spcAft>
                <a:spcPts val="0"/>
              </a:spcAft>
              <a:buSzPts val="2100"/>
              <a:buNone/>
              <a:defRPr sz="2400">
                <a:solidFill>
                  <a:schemeClr val="dk1"/>
                </a:solidFill>
              </a:defRPr>
            </a:lvl1pPr>
            <a:lvl2pPr indent="-228600" lvl="1" marL="914400" algn="l">
              <a:lnSpc>
                <a:spcPct val="100000"/>
              </a:lnSpc>
              <a:spcBef>
                <a:spcPts val="667"/>
              </a:spcBef>
              <a:spcAft>
                <a:spcPts val="0"/>
              </a:spcAft>
              <a:buSzPts val="1600"/>
              <a:buNone/>
              <a:defRPr sz="1867">
                <a:solidFill>
                  <a:srgbClr val="888888"/>
                </a:solidFill>
              </a:defRPr>
            </a:lvl2pPr>
            <a:lvl3pPr indent="-228600" lvl="2" marL="1371600" algn="l">
              <a:lnSpc>
                <a:spcPct val="100000"/>
              </a:lnSpc>
              <a:spcBef>
                <a:spcPts val="667"/>
              </a:spcBef>
              <a:spcAft>
                <a:spcPts val="0"/>
              </a:spcAft>
              <a:buSzPts val="1400"/>
              <a:buNone/>
              <a:defRPr sz="1600">
                <a:solidFill>
                  <a:srgbClr val="888888"/>
                </a:solidFill>
              </a:defRPr>
            </a:lvl3pPr>
            <a:lvl4pPr indent="-228600" lvl="3" marL="1828800" algn="l">
              <a:lnSpc>
                <a:spcPct val="100000"/>
              </a:lnSpc>
              <a:spcBef>
                <a:spcPts val="667"/>
              </a:spcBef>
              <a:spcAft>
                <a:spcPts val="0"/>
              </a:spcAft>
              <a:buSzPts val="1200"/>
              <a:buNone/>
              <a:defRPr sz="1467">
                <a:solidFill>
                  <a:srgbClr val="888888"/>
                </a:solidFill>
              </a:defRPr>
            </a:lvl4pPr>
            <a:lvl5pPr indent="-228600" lvl="4" marL="2286000" algn="l">
              <a:lnSpc>
                <a:spcPct val="100000"/>
              </a:lnSpc>
              <a:spcBef>
                <a:spcPts val="667"/>
              </a:spcBef>
              <a:spcAft>
                <a:spcPts val="0"/>
              </a:spcAft>
              <a:buSzPts val="1200"/>
              <a:buNone/>
              <a:defRPr sz="1467">
                <a:solidFill>
                  <a:srgbClr val="888888"/>
                </a:solidFill>
              </a:defRPr>
            </a:lvl5pPr>
            <a:lvl6pPr indent="-228600" lvl="5" marL="2743200" algn="l">
              <a:lnSpc>
                <a:spcPct val="100000"/>
              </a:lnSpc>
              <a:spcBef>
                <a:spcPts val="667"/>
              </a:spcBef>
              <a:spcAft>
                <a:spcPts val="0"/>
              </a:spcAft>
              <a:buSzPts val="1200"/>
              <a:buNone/>
              <a:defRPr sz="1467">
                <a:solidFill>
                  <a:srgbClr val="888888"/>
                </a:solidFill>
              </a:defRPr>
            </a:lvl6pPr>
            <a:lvl7pPr indent="-228600" lvl="6" marL="3200400" algn="l">
              <a:lnSpc>
                <a:spcPct val="100000"/>
              </a:lnSpc>
              <a:spcBef>
                <a:spcPts val="667"/>
              </a:spcBef>
              <a:spcAft>
                <a:spcPts val="0"/>
              </a:spcAft>
              <a:buSzPts val="1200"/>
              <a:buNone/>
              <a:defRPr sz="1467">
                <a:solidFill>
                  <a:srgbClr val="888888"/>
                </a:solidFill>
              </a:defRPr>
            </a:lvl7pPr>
            <a:lvl8pPr indent="-228600" lvl="7" marL="3657600" algn="l">
              <a:lnSpc>
                <a:spcPct val="100000"/>
              </a:lnSpc>
              <a:spcBef>
                <a:spcPts val="667"/>
              </a:spcBef>
              <a:spcAft>
                <a:spcPts val="0"/>
              </a:spcAft>
              <a:buSzPts val="1200"/>
              <a:buNone/>
              <a:defRPr sz="1467">
                <a:solidFill>
                  <a:srgbClr val="888888"/>
                </a:solidFill>
              </a:defRPr>
            </a:lvl8pPr>
            <a:lvl9pPr indent="-228600" lvl="8" marL="4114800" algn="l">
              <a:lnSpc>
                <a:spcPct val="100000"/>
              </a:lnSpc>
              <a:spcBef>
                <a:spcPts val="667"/>
              </a:spcBef>
              <a:spcAft>
                <a:spcPts val="667"/>
              </a:spcAft>
              <a:buSzPts val="1200"/>
              <a:buNone/>
              <a:defRPr sz="1467">
                <a:solidFill>
                  <a:srgbClr val="888888"/>
                </a:solidFill>
              </a:defRPr>
            </a:lvl9pPr>
          </a:lstStyle>
          <a:p/>
        </p:txBody>
      </p:sp>
      <p:sp>
        <p:nvSpPr>
          <p:cNvPr id="59" name="Google Shape;59;p44"/>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44"/>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44"/>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2" name="Google Shape;62;p44"/>
          <p:cNvCxnSpPr/>
          <p:nvPr/>
        </p:nvCxnSpPr>
        <p:spPr>
          <a:xfrm>
            <a:off x="2012723" y="3710586"/>
            <a:ext cx="81632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cxnSp>
        <p:nvCxnSpPr>
          <p:cNvPr id="64" name="Google Shape;64;p45"/>
          <p:cNvCxnSpPr/>
          <p:nvPr/>
        </p:nvCxnSpPr>
        <p:spPr>
          <a:xfrm>
            <a:off x="1396169" y="2421467"/>
            <a:ext cx="9407601" cy="0"/>
          </a:xfrm>
          <a:prstGeom prst="straightConnector1">
            <a:avLst/>
          </a:prstGeom>
          <a:noFill/>
          <a:ln cap="flat" cmpd="sng" w="15875">
            <a:solidFill>
              <a:schemeClr val="accent1"/>
            </a:solidFill>
            <a:prstDash val="solid"/>
            <a:round/>
            <a:headEnd len="sm" w="sm" type="none"/>
            <a:tailEnd len="sm" w="sm" type="none"/>
          </a:ln>
        </p:spPr>
      </p:cxnSp>
      <p:sp>
        <p:nvSpPr>
          <p:cNvPr id="65" name="Google Shape;65;p45"/>
          <p:cNvSpPr txBox="1"/>
          <p:nvPr>
            <p:ph type="title"/>
          </p:nvPr>
        </p:nvSpPr>
        <p:spPr>
          <a:xfrm>
            <a:off x="971552" y="736599"/>
            <a:ext cx="7200900" cy="9777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45"/>
          <p:cNvSpPr txBox="1"/>
          <p:nvPr>
            <p:ph idx="1" type="body"/>
          </p:nvPr>
        </p:nvSpPr>
        <p:spPr>
          <a:xfrm>
            <a:off x="1298448" y="2560320"/>
            <a:ext cx="4718400" cy="33104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67" name="Google Shape;67;p45"/>
          <p:cNvSpPr txBox="1"/>
          <p:nvPr>
            <p:ph idx="2" type="body"/>
          </p:nvPr>
        </p:nvSpPr>
        <p:spPr>
          <a:xfrm>
            <a:off x="6181345" y="2560320"/>
            <a:ext cx="4718400" cy="3310400"/>
          </a:xfrm>
          <a:prstGeom prst="rect">
            <a:avLst/>
          </a:prstGeom>
          <a:noFill/>
          <a:ln>
            <a:noFill/>
          </a:ln>
        </p:spPr>
        <p:txBody>
          <a:bodyPr anchorCtr="0" anchor="t"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68" name="Google Shape;68;p45"/>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45"/>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45"/>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46"/>
          <p:cNvSpPr txBox="1"/>
          <p:nvPr>
            <p:ph type="title"/>
          </p:nvPr>
        </p:nvSpPr>
        <p:spPr>
          <a:xfrm>
            <a:off x="971552" y="736599"/>
            <a:ext cx="7200900" cy="9777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46"/>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46"/>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46"/>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76" name="Google Shape;76;p46"/>
          <p:cNvCxnSpPr/>
          <p:nvPr/>
        </p:nvCxnSpPr>
        <p:spPr>
          <a:xfrm>
            <a:off x="1396169" y="2421467"/>
            <a:ext cx="940760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47"/>
          <p:cNvSpPr txBox="1"/>
          <p:nvPr>
            <p:ph type="title"/>
          </p:nvPr>
        </p:nvSpPr>
        <p:spPr>
          <a:xfrm>
            <a:off x="1293811" y="1388535"/>
            <a:ext cx="3718400" cy="1371600"/>
          </a:xfrm>
          <a:prstGeom prst="rect">
            <a:avLst/>
          </a:prstGeom>
          <a:noFill/>
          <a:ln>
            <a:noFill/>
          </a:ln>
        </p:spPr>
        <p:txBody>
          <a:bodyPr anchorCtr="0" anchor="b" bIns="34275" lIns="68575" spcFirstLastPara="1" rIns="68575" wrap="square" tIns="34275">
            <a:normAutofit/>
          </a:bodyPr>
          <a:lstStyle>
            <a:lvl1pPr lvl="0" algn="ctr">
              <a:lnSpc>
                <a:spcPct val="100000"/>
              </a:lnSpc>
              <a:spcBef>
                <a:spcPts val="0"/>
              </a:spcBef>
              <a:spcAft>
                <a:spcPts val="0"/>
              </a:spcAft>
              <a:buClr>
                <a:srgbClr val="262626"/>
              </a:buClr>
              <a:buSzPts val="1800"/>
              <a:buFont typeface="Garamond"/>
              <a:buNone/>
              <a:defRPr b="0"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47"/>
          <p:cNvSpPr txBox="1"/>
          <p:nvPr>
            <p:ph idx="1" type="body"/>
          </p:nvPr>
        </p:nvSpPr>
        <p:spPr>
          <a:xfrm>
            <a:off x="5418669" y="982131"/>
            <a:ext cx="5469600" cy="4893600"/>
          </a:xfrm>
          <a:prstGeom prst="rect">
            <a:avLst/>
          </a:prstGeom>
          <a:noFill/>
          <a:ln>
            <a:noFill/>
          </a:ln>
        </p:spPr>
        <p:txBody>
          <a:bodyPr anchorCtr="0" anchor="ctr" bIns="34275" lIns="68575" spcFirstLastPara="1" rIns="68575" wrap="square" tIns="34275">
            <a:normAutofit/>
          </a:bodyPr>
          <a:lstStyle>
            <a:lvl1pPr indent="-330200" lvl="0" marL="457200" algn="l">
              <a:lnSpc>
                <a:spcPct val="100000"/>
              </a:lnSpc>
              <a:spcBef>
                <a:spcPts val="400"/>
              </a:spcBef>
              <a:spcAft>
                <a:spcPts val="0"/>
              </a:spcAft>
              <a:buSzPts val="1600"/>
              <a:buChar char="•"/>
              <a:defRPr/>
            </a:lvl1pPr>
            <a:lvl2pPr indent="-330200" lvl="1" marL="914400" algn="l">
              <a:lnSpc>
                <a:spcPct val="100000"/>
              </a:lnSpc>
              <a:spcBef>
                <a:spcPts val="667"/>
              </a:spcBef>
              <a:spcAft>
                <a:spcPts val="0"/>
              </a:spcAft>
              <a:buSzPts val="1600"/>
              <a:buChar char="•"/>
              <a:defRPr/>
            </a:lvl2pPr>
            <a:lvl3pPr indent="-330200" lvl="2" marL="1371600" algn="l">
              <a:lnSpc>
                <a:spcPct val="100000"/>
              </a:lnSpc>
              <a:spcBef>
                <a:spcPts val="667"/>
              </a:spcBef>
              <a:spcAft>
                <a:spcPts val="0"/>
              </a:spcAft>
              <a:buSzPts val="1600"/>
              <a:buChar char="•"/>
              <a:defRPr/>
            </a:lvl3pPr>
            <a:lvl4pPr indent="-330200" lvl="3" marL="1828800" algn="l">
              <a:lnSpc>
                <a:spcPct val="100000"/>
              </a:lnSpc>
              <a:spcBef>
                <a:spcPts val="667"/>
              </a:spcBef>
              <a:spcAft>
                <a:spcPts val="0"/>
              </a:spcAft>
              <a:buSzPts val="1600"/>
              <a:buChar char="•"/>
              <a:defRPr/>
            </a:lvl4pPr>
            <a:lvl5pPr indent="-330200" lvl="4" marL="2286000" algn="l">
              <a:lnSpc>
                <a:spcPct val="100000"/>
              </a:lnSpc>
              <a:spcBef>
                <a:spcPts val="667"/>
              </a:spcBef>
              <a:spcAft>
                <a:spcPts val="0"/>
              </a:spcAft>
              <a:buSzPts val="1600"/>
              <a:buChar char="•"/>
              <a:defRPr/>
            </a:lvl5pPr>
            <a:lvl6pPr indent="-330200" lvl="5" marL="2743200" algn="l">
              <a:lnSpc>
                <a:spcPct val="100000"/>
              </a:lnSpc>
              <a:spcBef>
                <a:spcPts val="667"/>
              </a:spcBef>
              <a:spcAft>
                <a:spcPts val="0"/>
              </a:spcAft>
              <a:buSzPts val="1600"/>
              <a:buChar char="•"/>
              <a:defRPr/>
            </a:lvl6pPr>
            <a:lvl7pPr indent="-330200" lvl="6" marL="3200400" algn="l">
              <a:lnSpc>
                <a:spcPct val="100000"/>
              </a:lnSpc>
              <a:spcBef>
                <a:spcPts val="667"/>
              </a:spcBef>
              <a:spcAft>
                <a:spcPts val="0"/>
              </a:spcAft>
              <a:buSzPts val="1600"/>
              <a:buChar char="•"/>
              <a:defRPr/>
            </a:lvl7pPr>
            <a:lvl8pPr indent="-330200" lvl="7" marL="3657600" algn="l">
              <a:lnSpc>
                <a:spcPct val="100000"/>
              </a:lnSpc>
              <a:spcBef>
                <a:spcPts val="667"/>
              </a:spcBef>
              <a:spcAft>
                <a:spcPts val="0"/>
              </a:spcAft>
              <a:buSzPts val="1600"/>
              <a:buChar char="•"/>
              <a:defRPr/>
            </a:lvl8pPr>
            <a:lvl9pPr indent="-330200" lvl="8" marL="4114800" algn="l">
              <a:lnSpc>
                <a:spcPct val="100000"/>
              </a:lnSpc>
              <a:spcBef>
                <a:spcPts val="667"/>
              </a:spcBef>
              <a:spcAft>
                <a:spcPts val="667"/>
              </a:spcAft>
              <a:buSzPts val="1600"/>
              <a:buChar char="•"/>
              <a:defRPr/>
            </a:lvl9pPr>
          </a:lstStyle>
          <a:p/>
        </p:txBody>
      </p:sp>
      <p:sp>
        <p:nvSpPr>
          <p:cNvPr id="80" name="Google Shape;80;p47"/>
          <p:cNvSpPr txBox="1"/>
          <p:nvPr>
            <p:ph idx="2" type="body"/>
          </p:nvPr>
        </p:nvSpPr>
        <p:spPr>
          <a:xfrm>
            <a:off x="1293811" y="3031065"/>
            <a:ext cx="3718400" cy="24384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267"/>
              </a:spcBef>
              <a:spcAft>
                <a:spcPts val="0"/>
              </a:spcAft>
              <a:buSzPts val="1400"/>
              <a:buNone/>
              <a:defRPr sz="1600"/>
            </a:lvl1pPr>
            <a:lvl2pPr indent="-228600" lvl="1" marL="914400" algn="l">
              <a:lnSpc>
                <a:spcPct val="100000"/>
              </a:lnSpc>
              <a:spcBef>
                <a:spcPts val="667"/>
              </a:spcBef>
              <a:spcAft>
                <a:spcPts val="0"/>
              </a:spcAft>
              <a:buSzPts val="1000"/>
              <a:buNone/>
              <a:defRPr sz="1200"/>
            </a:lvl2pPr>
            <a:lvl3pPr indent="-228600" lvl="2" marL="1371600" algn="l">
              <a:lnSpc>
                <a:spcPct val="100000"/>
              </a:lnSpc>
              <a:spcBef>
                <a:spcPts val="667"/>
              </a:spcBef>
              <a:spcAft>
                <a:spcPts val="0"/>
              </a:spcAft>
              <a:buSzPts val="900"/>
              <a:buNone/>
              <a:defRPr sz="1067"/>
            </a:lvl3pPr>
            <a:lvl4pPr indent="-228600" lvl="3" marL="1828800" algn="l">
              <a:lnSpc>
                <a:spcPct val="100000"/>
              </a:lnSpc>
              <a:spcBef>
                <a:spcPts val="667"/>
              </a:spcBef>
              <a:spcAft>
                <a:spcPts val="0"/>
              </a:spcAft>
              <a:buSzPts val="800"/>
              <a:buNone/>
              <a:defRPr sz="933"/>
            </a:lvl4pPr>
            <a:lvl5pPr indent="-228600" lvl="4" marL="2286000" algn="l">
              <a:lnSpc>
                <a:spcPct val="100000"/>
              </a:lnSpc>
              <a:spcBef>
                <a:spcPts val="667"/>
              </a:spcBef>
              <a:spcAft>
                <a:spcPts val="0"/>
              </a:spcAft>
              <a:buSzPts val="800"/>
              <a:buNone/>
              <a:defRPr sz="933"/>
            </a:lvl5pPr>
            <a:lvl6pPr indent="-228600" lvl="5" marL="2743200" algn="l">
              <a:lnSpc>
                <a:spcPct val="100000"/>
              </a:lnSpc>
              <a:spcBef>
                <a:spcPts val="667"/>
              </a:spcBef>
              <a:spcAft>
                <a:spcPts val="0"/>
              </a:spcAft>
              <a:buSzPts val="800"/>
              <a:buNone/>
              <a:defRPr sz="933"/>
            </a:lvl6pPr>
            <a:lvl7pPr indent="-228600" lvl="6" marL="3200400" algn="l">
              <a:lnSpc>
                <a:spcPct val="100000"/>
              </a:lnSpc>
              <a:spcBef>
                <a:spcPts val="667"/>
              </a:spcBef>
              <a:spcAft>
                <a:spcPts val="0"/>
              </a:spcAft>
              <a:buSzPts val="800"/>
              <a:buNone/>
              <a:defRPr sz="933"/>
            </a:lvl7pPr>
            <a:lvl8pPr indent="-228600" lvl="7" marL="3657600" algn="l">
              <a:lnSpc>
                <a:spcPct val="100000"/>
              </a:lnSpc>
              <a:spcBef>
                <a:spcPts val="667"/>
              </a:spcBef>
              <a:spcAft>
                <a:spcPts val="0"/>
              </a:spcAft>
              <a:buSzPts val="800"/>
              <a:buNone/>
              <a:defRPr sz="933"/>
            </a:lvl8pPr>
            <a:lvl9pPr indent="-228600" lvl="8" marL="4114800" algn="l">
              <a:lnSpc>
                <a:spcPct val="100000"/>
              </a:lnSpc>
              <a:spcBef>
                <a:spcPts val="667"/>
              </a:spcBef>
              <a:spcAft>
                <a:spcPts val="667"/>
              </a:spcAft>
              <a:buSzPts val="800"/>
              <a:buNone/>
              <a:defRPr sz="933"/>
            </a:lvl9pPr>
          </a:lstStyle>
          <a:p/>
        </p:txBody>
      </p:sp>
      <p:sp>
        <p:nvSpPr>
          <p:cNvPr id="81" name="Google Shape;81;p47"/>
          <p:cNvSpPr txBox="1"/>
          <p:nvPr>
            <p:ph idx="10" type="dt"/>
          </p:nvPr>
        </p:nvSpPr>
        <p:spPr>
          <a:xfrm>
            <a:off x="6508126" y="4476750"/>
            <a:ext cx="1200300" cy="2094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47"/>
          <p:cNvSpPr txBox="1"/>
          <p:nvPr>
            <p:ph idx="11" type="ftr"/>
          </p:nvPr>
        </p:nvSpPr>
        <p:spPr>
          <a:xfrm>
            <a:off x="971551" y="4476750"/>
            <a:ext cx="5479500" cy="209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47"/>
          <p:cNvSpPr txBox="1"/>
          <p:nvPr>
            <p:ph idx="12" type="sldNum"/>
          </p:nvPr>
        </p:nvSpPr>
        <p:spPr>
          <a:xfrm>
            <a:off x="7765426" y="4476750"/>
            <a:ext cx="407100" cy="2094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84" name="Google Shape;84;p47"/>
          <p:cNvCxnSpPr/>
          <p:nvPr/>
        </p:nvCxnSpPr>
        <p:spPr>
          <a:xfrm>
            <a:off x="1396169" y="2912533"/>
            <a:ext cx="3514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jpg"/><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21"/>
          <p:cNvGrpSpPr/>
          <p:nvPr/>
        </p:nvGrpSpPr>
        <p:grpSpPr>
          <a:xfrm>
            <a:off x="-15737" y="0"/>
            <a:ext cx="12229962" cy="6856215"/>
            <a:chOff x="-20981" y="0"/>
            <a:chExt cx="16306615" cy="9141620"/>
          </a:xfrm>
        </p:grpSpPr>
        <p:pic>
          <p:nvPicPr>
            <p:cNvPr descr="HD-PanelContent.png" id="7" name="Google Shape;7;p21"/>
            <p:cNvPicPr preferRelativeResize="0"/>
            <p:nvPr/>
          </p:nvPicPr>
          <p:blipFill rotWithShape="1">
            <a:blip r:embed="rId2">
              <a:alphaModFix/>
            </a:blip>
            <a:srcRect b="0" l="0" r="0" t="0"/>
            <a:stretch/>
          </p:blipFill>
          <p:spPr>
            <a:xfrm>
              <a:off x="0" y="0"/>
              <a:ext cx="16251769" cy="9141620"/>
            </a:xfrm>
            <a:prstGeom prst="rect">
              <a:avLst/>
            </a:prstGeom>
            <a:noFill/>
            <a:ln>
              <a:noFill/>
            </a:ln>
          </p:spPr>
        </p:pic>
        <p:sp>
          <p:nvSpPr>
            <p:cNvPr id="8" name="Google Shape;8;p21"/>
            <p:cNvSpPr/>
            <p:nvPr/>
          </p:nvSpPr>
          <p:spPr>
            <a:xfrm>
              <a:off x="810683" y="812800"/>
              <a:ext cx="14630402" cy="7518400"/>
            </a:xfrm>
            <a:prstGeom prst="rect">
              <a:avLst/>
            </a:prstGeom>
            <a:noFill/>
            <a:ln cap="flat" cmpd="sng" w="15875">
              <a:solidFill>
                <a:schemeClr val="accen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descr="HDRibbonContent-UniformTrim.png" id="9" name="Google Shape;9;p21"/>
            <p:cNvPicPr preferRelativeResize="0"/>
            <p:nvPr/>
          </p:nvPicPr>
          <p:blipFill rotWithShape="1">
            <a:blip r:embed="rId3">
              <a:alphaModFix/>
            </a:blip>
            <a:srcRect b="0" l="0" r="0" t="0"/>
            <a:stretch/>
          </p:blipFill>
          <p:spPr>
            <a:xfrm>
              <a:off x="-20981" y="4205109"/>
              <a:ext cx="1036320" cy="808567"/>
            </a:xfrm>
            <a:prstGeom prst="rect">
              <a:avLst/>
            </a:prstGeom>
            <a:noFill/>
            <a:ln>
              <a:noFill/>
            </a:ln>
          </p:spPr>
        </p:pic>
        <p:pic>
          <p:nvPicPr>
            <p:cNvPr descr="HDRibbonContent-UniformTrim.png" id="10" name="Google Shape;10;p21"/>
            <p:cNvPicPr preferRelativeResize="0"/>
            <p:nvPr/>
          </p:nvPicPr>
          <p:blipFill rotWithShape="1">
            <a:blip r:embed="rId3">
              <a:alphaModFix/>
            </a:blip>
            <a:srcRect b="0" l="0" r="0" t="0"/>
            <a:stretch/>
          </p:blipFill>
          <p:spPr>
            <a:xfrm>
              <a:off x="15249314" y="4205109"/>
              <a:ext cx="1036320" cy="808567"/>
            </a:xfrm>
            <a:prstGeom prst="rect">
              <a:avLst/>
            </a:prstGeom>
            <a:noFill/>
            <a:ln>
              <a:noFill/>
            </a:ln>
          </p:spPr>
        </p:pic>
      </p:grpSp>
      <p:sp>
        <p:nvSpPr>
          <p:cNvPr id="11" name="Google Shape;11;p21"/>
          <p:cNvSpPr txBox="1"/>
          <p:nvPr>
            <p:ph type="title"/>
          </p:nvPr>
        </p:nvSpPr>
        <p:spPr>
          <a:xfrm>
            <a:off x="1295403" y="982132"/>
            <a:ext cx="9601200" cy="13036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rgbClr val="262626"/>
              </a:buClr>
              <a:buSzPts val="3300"/>
              <a:buFont typeface="Garamond"/>
              <a:buNone/>
              <a:defRPr b="0" i="0" sz="44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67" u="none" cap="none" strike="noStrike">
                <a:solidFill>
                  <a:schemeClr val="dk2"/>
                </a:solidFill>
                <a:latin typeface="Arial"/>
                <a:ea typeface="Arial"/>
                <a:cs typeface="Arial"/>
                <a:sym typeface="Arial"/>
              </a:defRPr>
            </a:lvl9pPr>
          </a:lstStyle>
          <a:p/>
        </p:txBody>
      </p:sp>
      <p:sp>
        <p:nvSpPr>
          <p:cNvPr id="12" name="Google Shape;12;p21"/>
          <p:cNvSpPr txBox="1"/>
          <p:nvPr>
            <p:ph idx="1" type="body"/>
          </p:nvPr>
        </p:nvSpPr>
        <p:spPr>
          <a:xfrm>
            <a:off x="1295401" y="2556932"/>
            <a:ext cx="9601200" cy="33188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533"/>
              </a:spcBef>
              <a:spcAft>
                <a:spcPts val="0"/>
              </a:spcAft>
              <a:buClr>
                <a:schemeClr val="accent1"/>
              </a:buClr>
              <a:buSzPts val="2100"/>
              <a:buFont typeface="Arial"/>
              <a:buChar char="•"/>
              <a:defRPr b="0" i="0" sz="2400" u="none" cap="none" strike="noStrike">
                <a:solidFill>
                  <a:srgbClr val="262626"/>
                </a:solidFill>
                <a:latin typeface="Garamond"/>
                <a:ea typeface="Garamond"/>
                <a:cs typeface="Garamond"/>
                <a:sym typeface="Garamond"/>
              </a:defRPr>
            </a:lvl1pPr>
            <a:lvl2pPr indent="-336550" lvl="1" marL="914400" marR="0" rtl="0" algn="l">
              <a:lnSpc>
                <a:spcPct val="100000"/>
              </a:lnSpc>
              <a:spcBef>
                <a:spcPts val="667"/>
              </a:spcBef>
              <a:spcAft>
                <a:spcPts val="0"/>
              </a:spcAft>
              <a:buClr>
                <a:schemeClr val="accent1"/>
              </a:buClr>
              <a:buSzPts val="1700"/>
              <a:buFont typeface="Arial"/>
              <a:buChar char="•"/>
              <a:defRPr b="0" i="0" sz="2000" u="none" cap="none" strike="noStrike">
                <a:solidFill>
                  <a:srgbClr val="262626"/>
                </a:solidFill>
                <a:latin typeface="Garamond"/>
                <a:ea typeface="Garamond"/>
                <a:cs typeface="Garamond"/>
                <a:sym typeface="Garamond"/>
              </a:defRPr>
            </a:lvl2pPr>
            <a:lvl3pPr indent="-330200" lvl="2" marL="1371600" marR="0" rtl="0" algn="l">
              <a:lnSpc>
                <a:spcPct val="100000"/>
              </a:lnSpc>
              <a:spcBef>
                <a:spcPts val="667"/>
              </a:spcBef>
              <a:spcAft>
                <a:spcPts val="0"/>
              </a:spcAft>
              <a:buClr>
                <a:schemeClr val="accent1"/>
              </a:buClr>
              <a:buSzPts val="1600"/>
              <a:buFont typeface="Arial"/>
              <a:buChar char="•"/>
              <a:defRPr b="0" i="0" sz="1867" u="none" cap="none" strike="noStrike">
                <a:solidFill>
                  <a:srgbClr val="262626"/>
                </a:solidFill>
                <a:latin typeface="Garamond"/>
                <a:ea typeface="Garamond"/>
                <a:cs typeface="Garamond"/>
                <a:sym typeface="Garamond"/>
              </a:defRPr>
            </a:lvl3pPr>
            <a:lvl4pPr indent="-317500" lvl="3" marL="1828800" marR="0" rtl="0" algn="l">
              <a:lnSpc>
                <a:spcPct val="100000"/>
              </a:lnSpc>
              <a:spcBef>
                <a:spcPts val="667"/>
              </a:spcBef>
              <a:spcAft>
                <a:spcPts val="0"/>
              </a:spcAft>
              <a:buClr>
                <a:schemeClr val="accent1"/>
              </a:buClr>
              <a:buSzPts val="1400"/>
              <a:buFont typeface="Arial"/>
              <a:buChar char="•"/>
              <a:defRPr b="0" i="0" sz="1600" u="none" cap="none" strike="noStrike">
                <a:solidFill>
                  <a:srgbClr val="262626"/>
                </a:solidFill>
                <a:latin typeface="Garamond"/>
                <a:ea typeface="Garamond"/>
                <a:cs typeface="Garamond"/>
                <a:sym typeface="Garamond"/>
              </a:defRPr>
            </a:lvl4pPr>
            <a:lvl5pPr indent="-304800" lvl="4" marL="2286000" marR="0" rtl="0" algn="l">
              <a:lnSpc>
                <a:spcPct val="100000"/>
              </a:lnSpc>
              <a:spcBef>
                <a:spcPts val="667"/>
              </a:spcBef>
              <a:spcAft>
                <a:spcPts val="0"/>
              </a:spcAft>
              <a:buClr>
                <a:schemeClr val="accent1"/>
              </a:buClr>
              <a:buSzPts val="1200"/>
              <a:buFont typeface="Arial"/>
              <a:buChar char="•"/>
              <a:defRPr b="0" i="0" sz="1467" u="none" cap="none" strike="noStrike">
                <a:solidFill>
                  <a:srgbClr val="262626"/>
                </a:solidFill>
                <a:latin typeface="Garamond"/>
                <a:ea typeface="Garamond"/>
                <a:cs typeface="Garamond"/>
                <a:sym typeface="Garamond"/>
              </a:defRPr>
            </a:lvl5pPr>
            <a:lvl6pPr indent="-304800" lvl="5" marL="2743200" marR="0" rtl="0" algn="l">
              <a:lnSpc>
                <a:spcPct val="100000"/>
              </a:lnSpc>
              <a:spcBef>
                <a:spcPts val="667"/>
              </a:spcBef>
              <a:spcAft>
                <a:spcPts val="0"/>
              </a:spcAft>
              <a:buClr>
                <a:schemeClr val="accent1"/>
              </a:buClr>
              <a:buSzPts val="1200"/>
              <a:buFont typeface="Arial"/>
              <a:buChar char="•"/>
              <a:defRPr b="0" i="0" sz="1467" u="none" cap="none" strike="noStrike">
                <a:solidFill>
                  <a:srgbClr val="262626"/>
                </a:solidFill>
                <a:latin typeface="Garamond"/>
                <a:ea typeface="Garamond"/>
                <a:cs typeface="Garamond"/>
                <a:sym typeface="Garamond"/>
              </a:defRPr>
            </a:lvl6pPr>
            <a:lvl7pPr indent="-304800" lvl="6" marL="3200400" marR="0" rtl="0" algn="l">
              <a:lnSpc>
                <a:spcPct val="100000"/>
              </a:lnSpc>
              <a:spcBef>
                <a:spcPts val="667"/>
              </a:spcBef>
              <a:spcAft>
                <a:spcPts val="0"/>
              </a:spcAft>
              <a:buClr>
                <a:schemeClr val="accent1"/>
              </a:buClr>
              <a:buSzPts val="1200"/>
              <a:buFont typeface="Arial"/>
              <a:buChar char="•"/>
              <a:defRPr b="0" i="0" sz="1467" u="none" cap="none" strike="noStrike">
                <a:solidFill>
                  <a:srgbClr val="262626"/>
                </a:solidFill>
                <a:latin typeface="Garamond"/>
                <a:ea typeface="Garamond"/>
                <a:cs typeface="Garamond"/>
                <a:sym typeface="Garamond"/>
              </a:defRPr>
            </a:lvl7pPr>
            <a:lvl8pPr indent="-304800" lvl="7" marL="3657600" marR="0" rtl="0" algn="l">
              <a:lnSpc>
                <a:spcPct val="100000"/>
              </a:lnSpc>
              <a:spcBef>
                <a:spcPts val="667"/>
              </a:spcBef>
              <a:spcAft>
                <a:spcPts val="0"/>
              </a:spcAft>
              <a:buClr>
                <a:schemeClr val="accent1"/>
              </a:buClr>
              <a:buSzPts val="1200"/>
              <a:buFont typeface="Arial"/>
              <a:buChar char="•"/>
              <a:defRPr b="0" i="0" sz="1467" u="none" cap="none" strike="noStrike">
                <a:solidFill>
                  <a:srgbClr val="262626"/>
                </a:solidFill>
                <a:latin typeface="Garamond"/>
                <a:ea typeface="Garamond"/>
                <a:cs typeface="Garamond"/>
                <a:sym typeface="Garamond"/>
              </a:defRPr>
            </a:lvl8pPr>
            <a:lvl9pPr indent="-304800" lvl="8" marL="4114800" marR="0" rtl="0" algn="l">
              <a:lnSpc>
                <a:spcPct val="100000"/>
              </a:lnSpc>
              <a:spcBef>
                <a:spcPts val="667"/>
              </a:spcBef>
              <a:spcAft>
                <a:spcPts val="667"/>
              </a:spcAft>
              <a:buClr>
                <a:schemeClr val="accent1"/>
              </a:buClr>
              <a:buSzPts val="1200"/>
              <a:buFont typeface="Arial"/>
              <a:buChar char="•"/>
              <a:defRPr b="0" i="0" sz="1467" u="none" cap="none" strike="noStrike">
                <a:solidFill>
                  <a:srgbClr val="262626"/>
                </a:solidFill>
                <a:latin typeface="Garamond"/>
                <a:ea typeface="Garamond"/>
                <a:cs typeface="Garamond"/>
                <a:sym typeface="Garamond"/>
              </a:defRPr>
            </a:lvl9pPr>
          </a:lstStyle>
          <a:p/>
        </p:txBody>
      </p:sp>
      <p:sp>
        <p:nvSpPr>
          <p:cNvPr id="13" name="Google Shape;13;p21"/>
          <p:cNvSpPr txBox="1"/>
          <p:nvPr>
            <p:ph idx="10" type="dt"/>
          </p:nvPr>
        </p:nvSpPr>
        <p:spPr>
          <a:xfrm>
            <a:off x="8677501" y="5969000"/>
            <a:ext cx="1600400" cy="2792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067"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9pPr>
          </a:lstStyle>
          <a:p/>
        </p:txBody>
      </p:sp>
      <p:sp>
        <p:nvSpPr>
          <p:cNvPr id="14" name="Google Shape;14;p21"/>
          <p:cNvSpPr txBox="1"/>
          <p:nvPr>
            <p:ph idx="11" type="ftr"/>
          </p:nvPr>
        </p:nvSpPr>
        <p:spPr>
          <a:xfrm>
            <a:off x="1295402" y="5969000"/>
            <a:ext cx="7306001" cy="2792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067"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100"/>
              <a:buFont typeface="Arial"/>
              <a:buNone/>
              <a:defRPr b="0" i="0" sz="1867" u="none" cap="none" strike="noStrike">
                <a:solidFill>
                  <a:schemeClr val="dk1"/>
                </a:solidFill>
                <a:latin typeface="Garamond"/>
                <a:ea typeface="Garamond"/>
                <a:cs typeface="Garamond"/>
                <a:sym typeface="Garamond"/>
              </a:defRPr>
            </a:lvl9pPr>
          </a:lstStyle>
          <a:p/>
        </p:txBody>
      </p:sp>
      <p:sp>
        <p:nvSpPr>
          <p:cNvPr id="15" name="Google Shape;15;p21"/>
          <p:cNvSpPr txBox="1"/>
          <p:nvPr>
            <p:ph idx="12" type="sldNum"/>
          </p:nvPr>
        </p:nvSpPr>
        <p:spPr>
          <a:xfrm>
            <a:off x="10353901" y="5969000"/>
            <a:ext cx="542800" cy="279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67"/>
              <a:buFont typeface="Arial"/>
              <a:buNone/>
              <a:defRPr b="0" i="0" sz="1067"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grpSp>
        <p:nvGrpSpPr>
          <p:cNvPr id="148" name="Google Shape;148;p23"/>
          <p:cNvGrpSpPr/>
          <p:nvPr/>
        </p:nvGrpSpPr>
        <p:grpSpPr>
          <a:xfrm>
            <a:off x="-15736" y="0"/>
            <a:ext cx="12229962" cy="6856214"/>
            <a:chOff x="-15736" y="0"/>
            <a:chExt cx="12229962" cy="6856214"/>
          </a:xfrm>
        </p:grpSpPr>
        <p:pic>
          <p:nvPicPr>
            <p:cNvPr descr="HD-PanelContent.png" id="149" name="Google Shape;149;p2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0" name="Google Shape;150;p23"/>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151" name="Google Shape;151;p23"/>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52" name="Google Shape;152;p23"/>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3" name="Google Shape;153;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54" name="Google Shape;154;p2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lnSpc>
                <a:spcPct val="100000"/>
              </a:lnSpc>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lnSpc>
                <a:spcPct val="100000"/>
              </a:lnSpc>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lnSpc>
                <a:spcPct val="100000"/>
              </a:lnSpc>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lnSpc>
                <a:spcPct val="100000"/>
              </a:lnSpc>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lnSpc>
                <a:spcPct val="100000"/>
              </a:lnSpc>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55" name="Google Shape;155;p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6" name="Google Shape;156;p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7" name="Google Shape;157;p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r_nK56Rvtt328sVaW4bBcfufZU9jiHGj/view"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hcFpLiwBNWEqBq4JdkIbpFg7huCCWDeZ/view" TargetMode="Externa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hyperlink" Target="http://drive.google.com/file/d/1PfgmTJov_fQulOE2y0oenw120BsQ2Z54/view" TargetMode="Externa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3.jpg"/><Relationship Id="rId6"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drive.google.com/file/d/1t_cMPTrdp-5pItJmMRd_QLfvhjcyQe9-/view" TargetMode="External"/><Relationship Id="rId4" Type="http://schemas.openxmlformats.org/officeDocument/2006/relationships/image" Target="../media/image32.png"/><Relationship Id="rId5" Type="http://schemas.openxmlformats.org/officeDocument/2006/relationships/hyperlink" Target="http://drive.google.com/file/d/1cfCG4XD-xvObx93HWKPoT9GiEKbF2iMJ/view" TargetMode="External"/><Relationship Id="rId6" Type="http://schemas.openxmlformats.org/officeDocument/2006/relationships/image" Target="../media/image11.jpg"/><Relationship Id="rId7" Type="http://schemas.openxmlformats.org/officeDocument/2006/relationships/hyperlink" Target="http://drive.google.com/file/d/1xVAsKljDYEP4E9y7-mZTl67S3tWA_0JV/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robu.in/product-category/sensor/"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
          <p:cNvSpPr txBox="1"/>
          <p:nvPr>
            <p:ph type="ctrTitle"/>
          </p:nvPr>
        </p:nvSpPr>
        <p:spPr>
          <a:xfrm>
            <a:off x="2688150" y="1061600"/>
            <a:ext cx="6815600" cy="17424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rgbClr val="262626"/>
              </a:buClr>
              <a:buSzPts val="1800"/>
              <a:buFont typeface="Garamond"/>
              <a:buNone/>
            </a:pPr>
            <a:br>
              <a:rPr b="1" lang="en-US" sz="2267"/>
            </a:br>
            <a:br>
              <a:rPr b="1" lang="en-US" sz="2267"/>
            </a:br>
            <a:r>
              <a:rPr b="1" lang="en-US" sz="2667">
                <a:solidFill>
                  <a:schemeClr val="dk1"/>
                </a:solidFill>
                <a:latin typeface="Times New Roman"/>
                <a:ea typeface="Times New Roman"/>
                <a:cs typeface="Times New Roman"/>
                <a:sym typeface="Times New Roman"/>
              </a:rPr>
              <a:t>PILLBOT: VOICE CONTROLLED ROBOT FOR DELIVERING MEDICINES</a:t>
            </a:r>
            <a:endParaRPr b="1" sz="2533"/>
          </a:p>
        </p:txBody>
      </p:sp>
      <p:sp>
        <p:nvSpPr>
          <p:cNvPr id="282" name="Google Shape;282;p1"/>
          <p:cNvSpPr txBox="1"/>
          <p:nvPr>
            <p:ph idx="1" type="subTitle"/>
          </p:nvPr>
        </p:nvSpPr>
        <p:spPr>
          <a:xfrm>
            <a:off x="2662468" y="3552933"/>
            <a:ext cx="2506800" cy="1742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200"/>
              <a:buNone/>
            </a:pPr>
            <a:r>
              <a:rPr b="1" lang="en-US" sz="1467">
                <a:latin typeface="Times New Roman"/>
                <a:ea typeface="Times New Roman"/>
                <a:cs typeface="Times New Roman"/>
                <a:sym typeface="Times New Roman"/>
              </a:rPr>
              <a:t>Presented by:      </a:t>
            </a:r>
            <a:r>
              <a:rPr lang="en-US" sz="1467">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00000"/>
              </a:lnSpc>
              <a:spcBef>
                <a:spcPts val="933"/>
              </a:spcBef>
              <a:spcAft>
                <a:spcPts val="0"/>
              </a:spcAft>
              <a:buSzPts val="1200"/>
              <a:buNone/>
            </a:pPr>
            <a:r>
              <a:rPr lang="en-US" sz="1467">
                <a:latin typeface="Times New Roman"/>
                <a:ea typeface="Times New Roman"/>
                <a:cs typeface="Times New Roman"/>
                <a:sym typeface="Times New Roman"/>
              </a:rPr>
              <a:t>Jayaashree P - 2019105541 </a:t>
            </a:r>
            <a:endParaRPr>
              <a:latin typeface="Times New Roman"/>
              <a:ea typeface="Times New Roman"/>
              <a:cs typeface="Times New Roman"/>
              <a:sym typeface="Times New Roman"/>
            </a:endParaRPr>
          </a:p>
          <a:p>
            <a:pPr indent="0" lvl="0" marL="0" rtl="0" algn="l">
              <a:lnSpc>
                <a:spcPct val="100000"/>
              </a:lnSpc>
              <a:spcBef>
                <a:spcPts val="933"/>
              </a:spcBef>
              <a:spcAft>
                <a:spcPts val="0"/>
              </a:spcAft>
              <a:buSzPts val="1200"/>
              <a:buNone/>
            </a:pPr>
            <a:r>
              <a:rPr lang="en-US" sz="1467">
                <a:latin typeface="Times New Roman"/>
                <a:ea typeface="Times New Roman"/>
                <a:cs typeface="Times New Roman"/>
                <a:sym typeface="Times New Roman"/>
              </a:rPr>
              <a:t>Shwetha A    - 2019105576 </a:t>
            </a:r>
            <a:endParaRPr sz="1467">
              <a:latin typeface="Times New Roman"/>
              <a:ea typeface="Times New Roman"/>
              <a:cs typeface="Times New Roman"/>
              <a:sym typeface="Times New Roman"/>
            </a:endParaRPr>
          </a:p>
          <a:p>
            <a:pPr indent="0" lvl="0" marL="0" rtl="0" algn="l">
              <a:lnSpc>
                <a:spcPct val="100000"/>
              </a:lnSpc>
              <a:spcBef>
                <a:spcPts val="933"/>
              </a:spcBef>
              <a:spcAft>
                <a:spcPts val="0"/>
              </a:spcAft>
              <a:buSzPts val="1200"/>
              <a:buNone/>
            </a:pPr>
            <a:r>
              <a:rPr lang="en-US" sz="1467">
                <a:latin typeface="Times New Roman"/>
                <a:ea typeface="Times New Roman"/>
                <a:cs typeface="Times New Roman"/>
                <a:sym typeface="Times New Roman"/>
              </a:rPr>
              <a:t>Harini V       - 2019105013</a:t>
            </a:r>
            <a:endParaRPr>
              <a:latin typeface="Times New Roman"/>
              <a:ea typeface="Times New Roman"/>
              <a:cs typeface="Times New Roman"/>
              <a:sym typeface="Times New Roman"/>
            </a:endParaRPr>
          </a:p>
          <a:p>
            <a:pPr indent="0" lvl="0" marL="0" rtl="0" algn="l">
              <a:lnSpc>
                <a:spcPct val="100000"/>
              </a:lnSpc>
              <a:spcBef>
                <a:spcPts val="933"/>
              </a:spcBef>
              <a:spcAft>
                <a:spcPts val="0"/>
              </a:spcAft>
              <a:buSzPts val="1200"/>
              <a:buNone/>
            </a:pPr>
            <a:r>
              <a:rPr lang="en-US" sz="1467">
                <a:latin typeface="Times New Roman"/>
                <a:ea typeface="Times New Roman"/>
                <a:cs typeface="Times New Roman"/>
                <a:sym typeface="Times New Roman"/>
              </a:rPr>
              <a:t>Lavanya S    - 2019105024</a:t>
            </a:r>
            <a:endParaRPr sz="1467">
              <a:latin typeface="Times New Roman"/>
              <a:ea typeface="Times New Roman"/>
              <a:cs typeface="Times New Roman"/>
              <a:sym typeface="Times New Roman"/>
            </a:endParaRPr>
          </a:p>
        </p:txBody>
      </p:sp>
      <p:sp>
        <p:nvSpPr>
          <p:cNvPr id="283" name="Google Shape;283;p1"/>
          <p:cNvSpPr txBox="1"/>
          <p:nvPr/>
        </p:nvSpPr>
        <p:spPr>
          <a:xfrm>
            <a:off x="6808126" y="3663449"/>
            <a:ext cx="2700000" cy="18984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67"/>
              <a:buFont typeface="Arial"/>
              <a:buNone/>
            </a:pPr>
            <a:r>
              <a:rPr b="1" i="0" lang="en-US" sz="1467" u="none" cap="none" strike="noStrike">
                <a:solidFill>
                  <a:schemeClr val="dk1"/>
                </a:solidFill>
                <a:latin typeface="Times New Roman"/>
                <a:ea typeface="Times New Roman"/>
                <a:cs typeface="Times New Roman"/>
                <a:sym typeface="Times New Roman"/>
              </a:rPr>
              <a:t>Project guide:</a:t>
            </a:r>
            <a:endParaRPr b="1" i="0" sz="1467"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Times New Roman"/>
                <a:ea typeface="Times New Roman"/>
                <a:cs typeface="Times New Roman"/>
                <a:sym typeface="Times New Roman"/>
              </a:rPr>
              <a:t>Dr. Jeyalakshmi V</a:t>
            </a:r>
            <a:endParaRPr b="0" i="0" sz="1467" u="none" cap="none" strike="noStrike">
              <a:solidFill>
                <a:schemeClr val="dk1"/>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1" i="0" lang="en-US" sz="1467" u="none" cap="none" strike="noStrike">
                <a:solidFill>
                  <a:schemeClr val="dk1"/>
                </a:solidFill>
                <a:latin typeface="Times New Roman"/>
                <a:ea typeface="Times New Roman"/>
                <a:cs typeface="Times New Roman"/>
                <a:sym typeface="Times New Roman"/>
              </a:rPr>
              <a:t>Project coordinators:</a:t>
            </a:r>
            <a:endParaRPr b="1" i="0" sz="1467"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Times New Roman"/>
                <a:ea typeface="Times New Roman"/>
                <a:cs typeface="Times New Roman"/>
                <a:sym typeface="Times New Roman"/>
              </a:rPr>
              <a:t>Mrs. P. Steffi Snow</a:t>
            </a:r>
            <a:endParaRPr b="0" i="0" sz="1467"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Times New Roman"/>
                <a:ea typeface="Times New Roman"/>
                <a:cs typeface="Times New Roman"/>
                <a:sym typeface="Times New Roman"/>
              </a:rPr>
              <a:t>Dr. O. Uma Maheshwari</a:t>
            </a:r>
            <a:endParaRPr b="0" i="0" sz="1467" u="none" cap="none" strike="noStrike">
              <a:solidFill>
                <a:schemeClr val="dk1"/>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Times New Roman"/>
                <a:ea typeface="Times New Roman"/>
                <a:cs typeface="Times New Roman"/>
                <a:sym typeface="Times New Roman"/>
              </a:rPr>
              <a:t>Department of ECE</a:t>
            </a:r>
            <a:endParaRPr b="0" i="0" sz="1467" u="none" cap="none" strike="noStrike">
              <a:solidFill>
                <a:srgbClr val="000000"/>
              </a:solidFill>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Times New Roman"/>
                <a:ea typeface="Times New Roman"/>
                <a:cs typeface="Times New Roman"/>
                <a:sym typeface="Times New Roman"/>
              </a:rPr>
              <a:t>College of Engineering,Guindy</a:t>
            </a:r>
            <a:endParaRPr b="0" i="0" sz="1467"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67"/>
              <a:buFont typeface="Arial"/>
              <a:buNone/>
            </a:pPr>
            <a:r>
              <a:t/>
            </a:r>
            <a:endParaRPr b="0" i="0" sz="1467"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2"/>
          <p:cNvSpPr/>
          <p:nvPr/>
        </p:nvSpPr>
        <p:spPr>
          <a:xfrm>
            <a:off x="1212900" y="2727925"/>
            <a:ext cx="4727400" cy="3480300"/>
          </a:xfrm>
          <a:prstGeom prst="rightArrowCallout">
            <a:avLst>
              <a:gd fmla="val 8327" name="adj1"/>
              <a:gd fmla="val 13099" name="adj2"/>
              <a:gd fmla="val 16087" name="adj3"/>
              <a:gd fmla="val 77745"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
          <p:cNvSpPr txBox="1"/>
          <p:nvPr/>
        </p:nvSpPr>
        <p:spPr>
          <a:xfrm>
            <a:off x="1212900" y="655250"/>
            <a:ext cx="9766200" cy="2665200"/>
          </a:xfrm>
          <a:prstGeom prst="rect">
            <a:avLst/>
          </a:prstGeom>
          <a:noFill/>
          <a:ln>
            <a:noFill/>
          </a:ln>
        </p:spPr>
        <p:txBody>
          <a:bodyPr anchorCtr="0" anchor="t" bIns="121900" lIns="121900" spcFirstLastPara="1" rIns="121900" wrap="square" tIns="121900">
            <a:spAutoFit/>
          </a:bodyPr>
          <a:lstStyle/>
          <a:p>
            <a:pPr indent="0" lvl="0" marL="0" marR="0" rtl="0" algn="just">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Times New Roman"/>
                <a:ea typeface="Times New Roman"/>
                <a:cs typeface="Times New Roman"/>
                <a:sym typeface="Times New Roman"/>
              </a:rPr>
              <a:t>                                                                 </a:t>
            </a:r>
            <a:r>
              <a:rPr b="1" i="0" lang="en-US" sz="3733" u="none" cap="none" strike="noStrike">
                <a:solidFill>
                  <a:schemeClr val="dk1"/>
                </a:solidFill>
                <a:latin typeface="Times New Roman"/>
                <a:ea typeface="Times New Roman"/>
                <a:cs typeface="Times New Roman"/>
                <a:sym typeface="Times New Roman"/>
              </a:rPr>
              <a:t>PILL BOT   </a:t>
            </a:r>
            <a:endParaRPr b="1" i="0" sz="1867" u="none" cap="none" strike="noStrike">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US" sz="1850">
                <a:solidFill>
                  <a:schemeClr val="dk1"/>
                </a:solidFill>
              </a:rPr>
              <a:t>According to the command given in arduino the robot has to navigate to the position. In our case we have given command for 3 rooms where the necessary medicines/ pills must be delivered to the patient in that particular room.</a:t>
            </a:r>
            <a:endParaRPr sz="1850">
              <a:solidFill>
                <a:schemeClr val="dk1"/>
              </a:solidFill>
            </a:endParaRPr>
          </a:p>
          <a:p>
            <a:pPr indent="0" lvl="0" marL="0" marR="0" rtl="0" algn="l">
              <a:lnSpc>
                <a:spcPct val="100000"/>
              </a:lnSpc>
              <a:spcBef>
                <a:spcPts val="1200"/>
              </a:spcBef>
              <a:spcAft>
                <a:spcPts val="0"/>
              </a:spcAft>
              <a:buClr>
                <a:schemeClr val="dk1"/>
              </a:buClr>
              <a:buSzPts val="1100"/>
              <a:buFont typeface="Arial"/>
              <a:buNone/>
            </a:pPr>
            <a:r>
              <a:rPr b="1" i="0" lang="en-US" sz="3600" u="none" cap="none" strike="noStrike">
                <a:solidFill>
                  <a:schemeClr val="dk1"/>
                </a:solidFill>
                <a:latin typeface="Times New Roman"/>
                <a:ea typeface="Times New Roman"/>
                <a:cs typeface="Times New Roman"/>
                <a:sym typeface="Times New Roman"/>
              </a:rPr>
              <a:t>                             </a:t>
            </a:r>
            <a:endParaRPr b="1" i="0" sz="3600" u="none" cap="none" strike="noStrike">
              <a:solidFill>
                <a:schemeClr val="dk1"/>
              </a:solidFill>
              <a:latin typeface="Times New Roman"/>
              <a:ea typeface="Times New Roman"/>
              <a:cs typeface="Times New Roman"/>
              <a:sym typeface="Times New Roman"/>
            </a:endParaRPr>
          </a:p>
        </p:txBody>
      </p:sp>
      <p:pic>
        <p:nvPicPr>
          <p:cNvPr id="368" name="Google Shape;368;p12"/>
          <p:cNvPicPr preferRelativeResize="0"/>
          <p:nvPr/>
        </p:nvPicPr>
        <p:blipFill rotWithShape="1">
          <a:blip r:embed="rId3">
            <a:alphaModFix/>
          </a:blip>
          <a:srcRect b="0" l="0" r="0" t="0"/>
          <a:stretch/>
        </p:blipFill>
        <p:spPr>
          <a:xfrm>
            <a:off x="1382425" y="2827550"/>
            <a:ext cx="2059525" cy="3281050"/>
          </a:xfrm>
          <a:prstGeom prst="rect">
            <a:avLst/>
          </a:prstGeom>
          <a:noFill/>
          <a:ln>
            <a:noFill/>
          </a:ln>
        </p:spPr>
      </p:pic>
      <p:pic>
        <p:nvPicPr>
          <p:cNvPr id="369" name="Google Shape;369;p12"/>
          <p:cNvPicPr preferRelativeResize="0"/>
          <p:nvPr/>
        </p:nvPicPr>
        <p:blipFill rotWithShape="1">
          <a:blip r:embed="rId4">
            <a:alphaModFix/>
          </a:blip>
          <a:srcRect b="0" l="0" r="0" t="0"/>
          <a:stretch/>
        </p:blipFill>
        <p:spPr>
          <a:xfrm rot="5400000">
            <a:off x="8106234" y="2209187"/>
            <a:ext cx="2571734" cy="4031667"/>
          </a:xfrm>
          <a:prstGeom prst="rect">
            <a:avLst/>
          </a:prstGeom>
          <a:noFill/>
          <a:ln>
            <a:noFill/>
          </a:ln>
        </p:spPr>
      </p:pic>
      <p:cxnSp>
        <p:nvCxnSpPr>
          <p:cNvPr id="370" name="Google Shape;370;p12"/>
          <p:cNvCxnSpPr/>
          <p:nvPr/>
        </p:nvCxnSpPr>
        <p:spPr>
          <a:xfrm>
            <a:off x="2229025" y="5909375"/>
            <a:ext cx="1803900" cy="312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12"/>
          <p:cNvCxnSpPr/>
          <p:nvPr/>
        </p:nvCxnSpPr>
        <p:spPr>
          <a:xfrm>
            <a:off x="1575825" y="2939150"/>
            <a:ext cx="2426100" cy="20217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12"/>
          <p:cNvCxnSpPr/>
          <p:nvPr/>
        </p:nvCxnSpPr>
        <p:spPr>
          <a:xfrm>
            <a:off x="3302000" y="2939150"/>
            <a:ext cx="793200" cy="2178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12"/>
          <p:cNvCxnSpPr>
            <a:stCxn id="368" idx="0"/>
          </p:cNvCxnSpPr>
          <p:nvPr/>
        </p:nvCxnSpPr>
        <p:spPr>
          <a:xfrm>
            <a:off x="2412187" y="2827550"/>
            <a:ext cx="1605300" cy="102900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12"/>
          <p:cNvSpPr txBox="1"/>
          <p:nvPr/>
        </p:nvSpPr>
        <p:spPr>
          <a:xfrm>
            <a:off x="4126200" y="3063550"/>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Room 3</a:t>
            </a:r>
            <a:endParaRPr b="1">
              <a:latin typeface="Garamond"/>
              <a:ea typeface="Garamond"/>
              <a:cs typeface="Garamond"/>
              <a:sym typeface="Garamond"/>
            </a:endParaRPr>
          </a:p>
        </p:txBody>
      </p:sp>
      <p:sp>
        <p:nvSpPr>
          <p:cNvPr id="375" name="Google Shape;375;p12"/>
          <p:cNvSpPr txBox="1"/>
          <p:nvPr/>
        </p:nvSpPr>
        <p:spPr>
          <a:xfrm>
            <a:off x="4001925" y="3749875"/>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Room 2</a:t>
            </a:r>
            <a:endParaRPr b="1">
              <a:latin typeface="Garamond"/>
              <a:ea typeface="Garamond"/>
              <a:cs typeface="Garamond"/>
              <a:sym typeface="Garamond"/>
            </a:endParaRPr>
          </a:p>
        </p:txBody>
      </p:sp>
      <p:sp>
        <p:nvSpPr>
          <p:cNvPr id="376" name="Google Shape;376;p12"/>
          <p:cNvSpPr txBox="1"/>
          <p:nvPr/>
        </p:nvSpPr>
        <p:spPr>
          <a:xfrm>
            <a:off x="4032925" y="4829625"/>
            <a:ext cx="10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Room 1</a:t>
            </a:r>
            <a:endParaRPr b="1">
              <a:latin typeface="Garamond"/>
              <a:ea typeface="Garamond"/>
              <a:cs typeface="Garamond"/>
              <a:sym typeface="Garamond"/>
            </a:endParaRPr>
          </a:p>
        </p:txBody>
      </p:sp>
      <p:sp>
        <p:nvSpPr>
          <p:cNvPr id="377" name="Google Shape;377;p12"/>
          <p:cNvSpPr txBox="1"/>
          <p:nvPr/>
        </p:nvSpPr>
        <p:spPr>
          <a:xfrm>
            <a:off x="4032925" y="5617175"/>
            <a:ext cx="10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Home Position</a:t>
            </a:r>
            <a:endParaRPr b="1">
              <a:latin typeface="Garamond"/>
              <a:ea typeface="Garamond"/>
              <a:cs typeface="Garamond"/>
              <a:sym typeface="Garamond"/>
            </a:endParaRPr>
          </a:p>
        </p:txBody>
      </p:sp>
      <p:sp>
        <p:nvSpPr>
          <p:cNvPr id="378" name="Google Shape;378;p12"/>
          <p:cNvSpPr txBox="1"/>
          <p:nvPr/>
        </p:nvSpPr>
        <p:spPr>
          <a:xfrm>
            <a:off x="5867925" y="4160275"/>
            <a:ext cx="115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POSITION MAP</a:t>
            </a:r>
            <a:endParaRPr b="1">
              <a:latin typeface="Garamond"/>
              <a:ea typeface="Garamond"/>
              <a:cs typeface="Garamond"/>
              <a:sym typeface="Garamond"/>
            </a:endParaRPr>
          </a:p>
        </p:txBody>
      </p:sp>
      <p:sp>
        <p:nvSpPr>
          <p:cNvPr id="379" name="Google Shape;379;p12"/>
          <p:cNvSpPr txBox="1"/>
          <p:nvPr/>
        </p:nvSpPr>
        <p:spPr>
          <a:xfrm>
            <a:off x="8480500" y="5613925"/>
            <a:ext cx="20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Garamond"/>
                <a:ea typeface="Garamond"/>
                <a:cs typeface="Garamond"/>
                <a:sym typeface="Garamond"/>
              </a:rPr>
              <a:t>PILLBOT SETUP</a:t>
            </a:r>
            <a:endParaRPr b="1">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g1f680719725_0_0" title="VID-20221221-WA0004.mp4">
            <a:hlinkClick r:id="rId3"/>
          </p:cNvPr>
          <p:cNvPicPr preferRelativeResize="0"/>
          <p:nvPr/>
        </p:nvPicPr>
        <p:blipFill>
          <a:blip r:embed="rId4">
            <a:alphaModFix/>
          </a:blip>
          <a:stretch>
            <a:fillRect/>
          </a:stretch>
        </p:blipFill>
        <p:spPr>
          <a:xfrm>
            <a:off x="804775" y="1331500"/>
            <a:ext cx="10601150" cy="4826000"/>
          </a:xfrm>
          <a:prstGeom prst="rect">
            <a:avLst/>
          </a:prstGeom>
          <a:noFill/>
          <a:ln>
            <a:noFill/>
          </a:ln>
        </p:spPr>
      </p:pic>
      <p:sp>
        <p:nvSpPr>
          <p:cNvPr id="385" name="Google Shape;385;g1f680719725_0_0"/>
          <p:cNvSpPr txBox="1"/>
          <p:nvPr/>
        </p:nvSpPr>
        <p:spPr>
          <a:xfrm>
            <a:off x="401050" y="674808"/>
            <a:ext cx="10523100" cy="656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rgbClr val="000000"/>
                </a:solidFill>
                <a:latin typeface="Garamond"/>
                <a:ea typeface="Garamond"/>
                <a:cs typeface="Garamond"/>
                <a:sym typeface="Garamond"/>
              </a:rPr>
              <a:t>                    </a:t>
            </a:r>
            <a:r>
              <a:rPr b="1" i="0" lang="en-US" sz="2667" u="none" cap="none" strike="noStrike">
                <a:solidFill>
                  <a:srgbClr val="000000"/>
                </a:solidFill>
                <a:latin typeface="Times New Roman"/>
                <a:ea typeface="Times New Roman"/>
                <a:cs typeface="Times New Roman"/>
                <a:sym typeface="Times New Roman"/>
              </a:rPr>
              <a:t>BOT MOVEMENT ACCORDING TO INPUT COMMANDS </a:t>
            </a:r>
            <a:endParaRPr b="1" i="0" sz="2667"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13" title="bot vdo edit.mp4">
            <a:hlinkClick r:id="rId3"/>
          </p:cNvPr>
          <p:cNvPicPr preferRelativeResize="0"/>
          <p:nvPr/>
        </p:nvPicPr>
        <p:blipFill rotWithShape="1">
          <a:blip r:embed="rId4">
            <a:alphaModFix/>
          </a:blip>
          <a:srcRect b="0" l="0" r="0" t="0"/>
          <a:stretch/>
        </p:blipFill>
        <p:spPr>
          <a:xfrm>
            <a:off x="962831" y="1537133"/>
            <a:ext cx="10219434" cy="4547600"/>
          </a:xfrm>
          <a:prstGeom prst="rect">
            <a:avLst/>
          </a:prstGeom>
          <a:noFill/>
          <a:ln>
            <a:noFill/>
          </a:ln>
        </p:spPr>
      </p:pic>
      <p:sp>
        <p:nvSpPr>
          <p:cNvPr id="391" name="Google Shape;391;p13"/>
          <p:cNvSpPr txBox="1"/>
          <p:nvPr/>
        </p:nvSpPr>
        <p:spPr>
          <a:xfrm>
            <a:off x="0" y="760133"/>
            <a:ext cx="10523200" cy="656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rgbClr val="000000"/>
                </a:solidFill>
                <a:latin typeface="Garamond"/>
                <a:ea typeface="Garamond"/>
                <a:cs typeface="Garamond"/>
                <a:sym typeface="Garamond"/>
              </a:rPr>
              <a:t>                    </a:t>
            </a:r>
            <a:r>
              <a:rPr b="1" i="0" lang="en-US" sz="2667" u="none" cap="none" strike="noStrike">
                <a:solidFill>
                  <a:srgbClr val="000000"/>
                </a:solidFill>
                <a:latin typeface="Times New Roman"/>
                <a:ea typeface="Times New Roman"/>
                <a:cs typeface="Times New Roman"/>
                <a:sym typeface="Times New Roman"/>
              </a:rPr>
              <a:t>BOT MOVEMENT ACCORDING TO INPUT COMMANDS </a:t>
            </a:r>
            <a:endParaRPr b="1" i="0" sz="2667"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14"/>
          <p:cNvPicPr preferRelativeResize="0"/>
          <p:nvPr/>
        </p:nvPicPr>
        <p:blipFill rotWithShape="1">
          <a:blip r:embed="rId3">
            <a:alphaModFix/>
          </a:blip>
          <a:srcRect b="0" l="0" r="2151" t="2152"/>
          <a:stretch/>
        </p:blipFill>
        <p:spPr>
          <a:xfrm>
            <a:off x="2041500" y="1268500"/>
            <a:ext cx="7750732" cy="4845867"/>
          </a:xfrm>
          <a:prstGeom prst="rect">
            <a:avLst/>
          </a:prstGeom>
          <a:noFill/>
          <a:ln>
            <a:noFill/>
          </a:ln>
        </p:spPr>
      </p:pic>
      <p:sp>
        <p:nvSpPr>
          <p:cNvPr id="397" name="Google Shape;397;p14"/>
          <p:cNvSpPr txBox="1"/>
          <p:nvPr/>
        </p:nvSpPr>
        <p:spPr>
          <a:xfrm>
            <a:off x="1353200" y="332533"/>
            <a:ext cx="9485600" cy="677200"/>
          </a:xfrm>
          <a:prstGeom prst="rect">
            <a:avLst/>
          </a:prstGeom>
          <a:noFill/>
          <a:ln>
            <a:noFill/>
          </a:ln>
        </p:spPr>
        <p:txBody>
          <a:bodyPr anchorCtr="0" anchor="t" bIns="121900" lIns="121900" spcFirstLastPara="1" rIns="121900" wrap="square" tIns="121900">
            <a:spAutoFit/>
          </a:bodyPr>
          <a:lstStyle/>
          <a:p>
            <a:pPr indent="0" lvl="0" marL="0" marR="0" rtl="0" algn="l">
              <a:lnSpc>
                <a:spcPct val="110000"/>
              </a:lnSpc>
              <a:spcBef>
                <a:spcPts val="0"/>
              </a:spcBef>
              <a:spcAft>
                <a:spcPts val="1067"/>
              </a:spcAft>
              <a:buClr>
                <a:srgbClr val="000000"/>
              </a:buClr>
              <a:buSzPts val="2800"/>
              <a:buFont typeface="Arial"/>
              <a:buNone/>
            </a:pPr>
            <a:r>
              <a:rPr b="1" i="0" lang="en-US" sz="2800" u="none" cap="none" strike="noStrike">
                <a:solidFill>
                  <a:srgbClr val="222222"/>
                </a:solidFill>
                <a:highlight>
                  <a:srgbClr val="FFFFFF"/>
                </a:highlight>
                <a:latin typeface="Arial"/>
                <a:ea typeface="Arial"/>
                <a:cs typeface="Arial"/>
                <a:sym typeface="Arial"/>
              </a:rPr>
              <a:t>    Various Steps in PCB Design and Manufacturing</a:t>
            </a:r>
            <a:endParaRPr b="1" i="0" sz="2800" u="none" cap="none" strike="noStrike">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5"/>
          <p:cNvPicPr preferRelativeResize="0"/>
          <p:nvPr/>
        </p:nvPicPr>
        <p:blipFill rotWithShape="1">
          <a:blip r:embed="rId3">
            <a:alphaModFix/>
          </a:blip>
          <a:srcRect b="0" l="0" r="0" t="0"/>
          <a:stretch/>
        </p:blipFill>
        <p:spPr>
          <a:xfrm>
            <a:off x="1842333" y="666533"/>
            <a:ext cx="8965202" cy="5584167"/>
          </a:xfrm>
          <a:prstGeom prst="rect">
            <a:avLst/>
          </a:prstGeom>
          <a:noFill/>
          <a:ln>
            <a:noFill/>
          </a:ln>
        </p:spPr>
      </p:pic>
      <p:sp>
        <p:nvSpPr>
          <p:cNvPr id="403" name="Google Shape;403;p15"/>
          <p:cNvSpPr txBox="1"/>
          <p:nvPr/>
        </p:nvSpPr>
        <p:spPr>
          <a:xfrm>
            <a:off x="2776267" y="50933"/>
            <a:ext cx="6775200" cy="636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533"/>
              <a:buFont typeface="Arial"/>
              <a:buNone/>
            </a:pPr>
            <a:r>
              <a:rPr b="1" i="0" lang="en-US" sz="2533" u="none" cap="none" strike="noStrike">
                <a:solidFill>
                  <a:srgbClr val="000000"/>
                </a:solidFill>
                <a:latin typeface="Times New Roman"/>
                <a:ea typeface="Times New Roman"/>
                <a:cs typeface="Times New Roman"/>
                <a:sym typeface="Times New Roman"/>
              </a:rPr>
              <a:t>PCB DESIGN SCHEMATIC (using EasyEDA)</a:t>
            </a:r>
            <a:endParaRPr b="1" i="0" sz="2533"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16"/>
          <p:cNvPicPr preferRelativeResize="0"/>
          <p:nvPr/>
        </p:nvPicPr>
        <p:blipFill rotWithShape="1">
          <a:blip r:embed="rId3">
            <a:alphaModFix/>
          </a:blip>
          <a:srcRect b="0" l="0" r="545" t="5177"/>
          <a:stretch/>
        </p:blipFill>
        <p:spPr>
          <a:xfrm>
            <a:off x="1565667" y="666533"/>
            <a:ext cx="9415534" cy="55249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17"/>
          <p:cNvPicPr preferRelativeResize="0"/>
          <p:nvPr/>
        </p:nvPicPr>
        <p:blipFill rotWithShape="1">
          <a:blip r:embed="rId3">
            <a:alphaModFix/>
          </a:blip>
          <a:srcRect b="0" l="0" r="0" t="0"/>
          <a:stretch/>
        </p:blipFill>
        <p:spPr>
          <a:xfrm rot="-5400000">
            <a:off x="1860000" y="-56535"/>
            <a:ext cx="2602267" cy="5028868"/>
          </a:xfrm>
          <a:prstGeom prst="rect">
            <a:avLst/>
          </a:prstGeom>
          <a:noFill/>
          <a:ln>
            <a:noFill/>
          </a:ln>
        </p:spPr>
      </p:pic>
      <p:pic>
        <p:nvPicPr>
          <p:cNvPr id="414" name="Google Shape;414;p17"/>
          <p:cNvPicPr preferRelativeResize="0"/>
          <p:nvPr/>
        </p:nvPicPr>
        <p:blipFill rotWithShape="1">
          <a:blip r:embed="rId4">
            <a:alphaModFix/>
          </a:blip>
          <a:srcRect b="27301" l="0" r="27408" t="17765"/>
          <a:stretch/>
        </p:blipFill>
        <p:spPr>
          <a:xfrm rot="-5400000">
            <a:off x="7490349" y="-150481"/>
            <a:ext cx="2586599" cy="5135032"/>
          </a:xfrm>
          <a:prstGeom prst="rect">
            <a:avLst/>
          </a:prstGeom>
          <a:noFill/>
          <a:ln>
            <a:noFill/>
          </a:ln>
        </p:spPr>
      </p:pic>
      <p:pic>
        <p:nvPicPr>
          <p:cNvPr id="415" name="Google Shape;415;p17"/>
          <p:cNvPicPr preferRelativeResize="0"/>
          <p:nvPr/>
        </p:nvPicPr>
        <p:blipFill rotWithShape="1">
          <a:blip r:embed="rId5">
            <a:alphaModFix/>
          </a:blip>
          <a:srcRect b="0" l="27082" r="12384" t="30594"/>
          <a:stretch/>
        </p:blipFill>
        <p:spPr>
          <a:xfrm>
            <a:off x="3433833" y="3918834"/>
            <a:ext cx="5028868" cy="2246601"/>
          </a:xfrm>
          <a:prstGeom prst="rect">
            <a:avLst/>
          </a:prstGeom>
          <a:noFill/>
          <a:ln>
            <a:noFill/>
          </a:ln>
        </p:spPr>
      </p:pic>
      <p:sp>
        <p:nvSpPr>
          <p:cNvPr id="416" name="Google Shape;416;p17"/>
          <p:cNvSpPr txBox="1"/>
          <p:nvPr/>
        </p:nvSpPr>
        <p:spPr>
          <a:xfrm>
            <a:off x="2989466" y="581967"/>
            <a:ext cx="5917600" cy="574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33"/>
              <a:buFont typeface="Arial"/>
              <a:buNone/>
            </a:pPr>
            <a:r>
              <a:rPr b="1" i="0" lang="en-US" sz="2133" u="none" cap="none" strike="noStrike">
                <a:solidFill>
                  <a:srgbClr val="000000"/>
                </a:solidFill>
                <a:latin typeface="Times New Roman"/>
                <a:ea typeface="Times New Roman"/>
                <a:cs typeface="Times New Roman"/>
                <a:sym typeface="Times New Roman"/>
              </a:rPr>
              <a:t>PCB LASER ETCHING AND DRILLING</a:t>
            </a:r>
            <a:endParaRPr b="1" i="0" sz="2133"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18"/>
          <p:cNvPicPr preferRelativeResize="0"/>
          <p:nvPr/>
        </p:nvPicPr>
        <p:blipFill rotWithShape="1">
          <a:blip r:embed="rId3">
            <a:alphaModFix/>
          </a:blip>
          <a:srcRect b="0" l="0" r="0" t="0"/>
          <a:stretch/>
        </p:blipFill>
        <p:spPr>
          <a:xfrm rot="-5400000">
            <a:off x="1064151" y="1773584"/>
            <a:ext cx="4167399" cy="4471432"/>
          </a:xfrm>
          <a:prstGeom prst="rect">
            <a:avLst/>
          </a:prstGeom>
          <a:noFill/>
          <a:ln>
            <a:noFill/>
          </a:ln>
        </p:spPr>
      </p:pic>
      <p:pic>
        <p:nvPicPr>
          <p:cNvPr id="422" name="Google Shape;422;p18"/>
          <p:cNvPicPr preferRelativeResize="0"/>
          <p:nvPr/>
        </p:nvPicPr>
        <p:blipFill rotWithShape="1">
          <a:blip r:embed="rId4">
            <a:alphaModFix/>
          </a:blip>
          <a:srcRect b="0" l="0" r="0" t="0"/>
          <a:stretch/>
        </p:blipFill>
        <p:spPr>
          <a:xfrm rot="-5400000">
            <a:off x="6631748" y="1549149"/>
            <a:ext cx="4113135" cy="4920299"/>
          </a:xfrm>
          <a:prstGeom prst="rect">
            <a:avLst/>
          </a:prstGeom>
          <a:noFill/>
          <a:ln>
            <a:noFill/>
          </a:ln>
        </p:spPr>
      </p:pic>
      <p:sp>
        <p:nvSpPr>
          <p:cNvPr id="423" name="Google Shape;423;p18"/>
          <p:cNvSpPr txBox="1"/>
          <p:nvPr/>
        </p:nvSpPr>
        <p:spPr>
          <a:xfrm>
            <a:off x="1554033" y="777000"/>
            <a:ext cx="6976401" cy="841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867"/>
              <a:buFont typeface="Arial"/>
              <a:buNone/>
            </a:pPr>
            <a:r>
              <a:rPr b="1" i="0" lang="en-US" sz="1867" u="none" cap="none" strike="noStrike">
                <a:solidFill>
                  <a:srgbClr val="000000"/>
                </a:solidFill>
                <a:latin typeface="Garamond"/>
                <a:ea typeface="Garamond"/>
                <a:cs typeface="Garamond"/>
                <a:sym typeface="Garamond"/>
              </a:rPr>
              <a:t>                              </a:t>
            </a:r>
            <a:r>
              <a:rPr b="1" i="0" lang="en-US" sz="3866" u="none" cap="none" strike="noStrike">
                <a:solidFill>
                  <a:srgbClr val="000000"/>
                </a:solidFill>
                <a:latin typeface="Times New Roman"/>
                <a:ea typeface="Times New Roman"/>
                <a:cs typeface="Times New Roman"/>
                <a:sym typeface="Times New Roman"/>
              </a:rPr>
              <a:t> FINAL PCB BOARD</a:t>
            </a:r>
            <a:endParaRPr b="1" i="0" sz="3866"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9"/>
          <p:cNvSpPr txBox="1"/>
          <p:nvPr/>
        </p:nvSpPr>
        <p:spPr>
          <a:xfrm>
            <a:off x="4927092" y="3974158"/>
            <a:ext cx="3966000" cy="7389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chemeClr val="dk1"/>
              </a:buClr>
              <a:buSzPts val="1100"/>
              <a:buFont typeface="Arial"/>
              <a:buNone/>
            </a:pPr>
            <a:r>
              <a:rPr b="1" i="0" lang="en-US" sz="3200" u="none" cap="none" strike="noStrike">
                <a:solidFill>
                  <a:schemeClr val="dk1"/>
                </a:solidFill>
                <a:latin typeface="Times New Roman"/>
                <a:ea typeface="Times New Roman"/>
                <a:cs typeface="Times New Roman"/>
                <a:sym typeface="Times New Roman"/>
              </a:rPr>
              <a:t>CONCLUSION</a:t>
            </a:r>
            <a:endParaRPr b="1" i="0" sz="2267" u="none" cap="none" strike="noStrike">
              <a:solidFill>
                <a:srgbClr val="000000"/>
              </a:solidFill>
              <a:latin typeface="Times New Roman"/>
              <a:ea typeface="Times New Roman"/>
              <a:cs typeface="Times New Roman"/>
              <a:sym typeface="Times New Roman"/>
            </a:endParaRPr>
          </a:p>
        </p:txBody>
      </p:sp>
      <p:sp>
        <p:nvSpPr>
          <p:cNvPr id="429" name="Google Shape;429;p19"/>
          <p:cNvSpPr txBox="1"/>
          <p:nvPr/>
        </p:nvSpPr>
        <p:spPr>
          <a:xfrm>
            <a:off x="3808733" y="698967"/>
            <a:ext cx="4000000" cy="7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    RESULT</a:t>
            </a:r>
            <a:endParaRPr b="0" i="0" sz="1867" u="none" cap="none" strike="noStrike">
              <a:solidFill>
                <a:srgbClr val="000000"/>
              </a:solidFill>
              <a:latin typeface="Arial"/>
              <a:ea typeface="Arial"/>
              <a:cs typeface="Arial"/>
              <a:sym typeface="Arial"/>
            </a:endParaRPr>
          </a:p>
        </p:txBody>
      </p:sp>
      <p:sp>
        <p:nvSpPr>
          <p:cNvPr id="430" name="Google Shape;430;p19"/>
          <p:cNvSpPr txBox="1"/>
          <p:nvPr/>
        </p:nvSpPr>
        <p:spPr>
          <a:xfrm>
            <a:off x="964200" y="1374850"/>
            <a:ext cx="10263600" cy="2832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latin typeface="Arial"/>
                <a:ea typeface="Arial"/>
                <a:cs typeface="Arial"/>
                <a:sym typeface="Arial"/>
              </a:rPr>
              <a:t>Through our design and implementation of our proposed system we </a:t>
            </a:r>
            <a:r>
              <a:rPr lang="en-US" sz="1867"/>
              <a:t>were </a:t>
            </a:r>
            <a:r>
              <a:rPr b="0" i="0" lang="en-US" sz="1867" u="none" cap="none" strike="noStrike">
                <a:solidFill>
                  <a:srgbClr val="000000"/>
                </a:solidFill>
                <a:latin typeface="Arial"/>
                <a:ea typeface="Arial"/>
                <a:cs typeface="Arial"/>
                <a:sym typeface="Arial"/>
              </a:rPr>
              <a:t>able to achieve the following as results:</a:t>
            </a:r>
            <a:endParaRPr b="0" i="0" sz="1867" u="none" cap="none" strike="noStrike">
              <a:solidFill>
                <a:srgbClr val="000000"/>
              </a:solidFill>
              <a:latin typeface="Arial"/>
              <a:ea typeface="Arial"/>
              <a:cs typeface="Arial"/>
              <a:sym typeface="Arial"/>
            </a:endParaRPr>
          </a:p>
          <a:p>
            <a:pPr indent="-423332" lvl="0" marL="609600" marR="0" rtl="0" algn="l">
              <a:lnSpc>
                <a:spcPct val="100000"/>
              </a:lnSpc>
              <a:spcBef>
                <a:spcPts val="0"/>
              </a:spcBef>
              <a:spcAft>
                <a:spcPts val="0"/>
              </a:spcAft>
              <a:buClr>
                <a:srgbClr val="000000"/>
              </a:buClr>
              <a:buSzPts val="1400"/>
              <a:buFont typeface="Arial"/>
              <a:buChar char="●"/>
            </a:pPr>
            <a:r>
              <a:rPr b="0" i="0" lang="en-US" sz="1867" u="none" cap="none" strike="noStrike">
                <a:solidFill>
                  <a:srgbClr val="000000"/>
                </a:solidFill>
                <a:latin typeface="Arial"/>
                <a:ea typeface="Arial"/>
                <a:cs typeface="Arial"/>
                <a:sym typeface="Arial"/>
              </a:rPr>
              <a:t>Pillbot </a:t>
            </a:r>
            <a:r>
              <a:rPr lang="en-US" sz="1867"/>
              <a:t>was </a:t>
            </a:r>
            <a:r>
              <a:rPr b="0" i="0" lang="en-US" sz="1867" u="none" cap="none" strike="noStrike">
                <a:solidFill>
                  <a:srgbClr val="000000"/>
                </a:solidFill>
                <a:latin typeface="Arial"/>
                <a:ea typeface="Arial"/>
                <a:cs typeface="Arial"/>
                <a:sym typeface="Arial"/>
              </a:rPr>
              <a:t>designed and controlled through voice commands given by the user who is operating the project through the mobile app created using MIT app Inventor.</a:t>
            </a:r>
            <a:endParaRPr b="0" i="0" sz="1867" u="none" cap="none" strike="noStrike">
              <a:solidFill>
                <a:srgbClr val="000000"/>
              </a:solidFill>
              <a:latin typeface="Arial"/>
              <a:ea typeface="Arial"/>
              <a:cs typeface="Arial"/>
              <a:sym typeface="Arial"/>
            </a:endParaRPr>
          </a:p>
          <a:p>
            <a:pPr indent="-423332" lvl="0" marL="609600" marR="0" rtl="0" algn="l">
              <a:lnSpc>
                <a:spcPct val="100000"/>
              </a:lnSpc>
              <a:spcBef>
                <a:spcPts val="0"/>
              </a:spcBef>
              <a:spcAft>
                <a:spcPts val="0"/>
              </a:spcAft>
              <a:buClr>
                <a:srgbClr val="000000"/>
              </a:buClr>
              <a:buSzPts val="1400"/>
              <a:buFont typeface="Arial"/>
              <a:buChar char="●"/>
            </a:pPr>
            <a:r>
              <a:rPr b="0" i="0" lang="en-US" sz="1867" u="none" cap="none" strike="noStrike">
                <a:solidFill>
                  <a:srgbClr val="000000"/>
                </a:solidFill>
                <a:latin typeface="Arial"/>
                <a:ea typeface="Arial"/>
                <a:cs typeface="Arial"/>
                <a:sym typeface="Arial"/>
              </a:rPr>
              <a:t>The bot was able to navigate to the specified rooms while carrying and delivering the pills.</a:t>
            </a:r>
            <a:endParaRPr b="0" i="0" sz="1867"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867"/>
          </a:p>
          <a:p>
            <a:pPr indent="0" lvl="0" marL="457200" marR="0" rtl="0" algn="l">
              <a:lnSpc>
                <a:spcPct val="100000"/>
              </a:lnSpc>
              <a:spcBef>
                <a:spcPts val="0"/>
              </a:spcBef>
              <a:spcAft>
                <a:spcPts val="0"/>
              </a:spcAft>
              <a:buNone/>
            </a:pPr>
            <a:r>
              <a:rPr lang="en-US" sz="1867"/>
              <a:t>A PCB board for the same circuit implementation was designed to reduce the connection </a:t>
            </a:r>
            <a:endParaRPr sz="1867"/>
          </a:p>
          <a:p>
            <a:pPr indent="0" lvl="0" marL="457200" marR="0" rtl="0" algn="l">
              <a:lnSpc>
                <a:spcPct val="100000"/>
              </a:lnSpc>
              <a:spcBef>
                <a:spcPts val="0"/>
              </a:spcBef>
              <a:spcAft>
                <a:spcPts val="0"/>
              </a:spcAft>
              <a:buNone/>
            </a:pPr>
            <a:r>
              <a:rPr lang="en-US" sz="1867"/>
              <a:t>complexities and to add ingenuity to the project.</a:t>
            </a:r>
            <a:endParaRPr sz="1867"/>
          </a:p>
        </p:txBody>
      </p:sp>
      <p:sp>
        <p:nvSpPr>
          <p:cNvPr id="431" name="Google Shape;431;p19"/>
          <p:cNvSpPr txBox="1"/>
          <p:nvPr/>
        </p:nvSpPr>
        <p:spPr>
          <a:xfrm>
            <a:off x="1047100" y="4713050"/>
            <a:ext cx="10180800" cy="1108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Arial"/>
                <a:ea typeface="Arial"/>
                <a:cs typeface="Arial"/>
                <a:sym typeface="Arial"/>
              </a:rPr>
              <a:t>Thus, we have designed a robot prototype that delivers medicines to quarantined rooms using Arduino Uno and IR sensors. It receives the commands given to the App through Bluetooth module.</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0"/>
          <p:cNvSpPr txBox="1"/>
          <p:nvPr/>
        </p:nvSpPr>
        <p:spPr>
          <a:xfrm>
            <a:off x="3134200" y="867584"/>
            <a:ext cx="5923600" cy="7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New Roman"/>
                <a:ea typeface="Times New Roman"/>
                <a:cs typeface="Times New Roman"/>
                <a:sym typeface="Times New Roman"/>
              </a:rPr>
              <a:t>REFERENCES</a:t>
            </a:r>
            <a:endParaRPr b="1" i="0" sz="3200" u="none" cap="none" strike="noStrike">
              <a:solidFill>
                <a:srgbClr val="000000"/>
              </a:solidFill>
              <a:latin typeface="Times New Roman"/>
              <a:ea typeface="Times New Roman"/>
              <a:cs typeface="Times New Roman"/>
              <a:sym typeface="Times New Roman"/>
            </a:endParaRPr>
          </a:p>
        </p:txBody>
      </p:sp>
      <p:sp>
        <p:nvSpPr>
          <p:cNvPr id="437" name="Google Shape;437;p20"/>
          <p:cNvSpPr txBox="1"/>
          <p:nvPr/>
        </p:nvSpPr>
        <p:spPr>
          <a:xfrm>
            <a:off x="1233725" y="1821200"/>
            <a:ext cx="9828300" cy="2401200"/>
          </a:xfrm>
          <a:prstGeom prst="rect">
            <a:avLst/>
          </a:prstGeom>
          <a:noFill/>
          <a:ln>
            <a:noFill/>
          </a:ln>
        </p:spPr>
        <p:txBody>
          <a:bodyPr anchorCtr="0" anchor="t" bIns="121900" lIns="121900" spcFirstLastPara="1" rIns="121900" wrap="square" tIns="121900">
            <a:spAutoFit/>
          </a:bodyPr>
          <a:lstStyle/>
          <a:p>
            <a:pPr indent="-431800" lvl="0" marL="609600" marR="0" rtl="0" algn="just">
              <a:lnSpc>
                <a:spcPct val="100000"/>
              </a:lnSpc>
              <a:spcBef>
                <a:spcPts val="0"/>
              </a:spcBef>
              <a:spcAft>
                <a:spcPts val="0"/>
              </a:spcAft>
              <a:buClr>
                <a:schemeClr val="dk1"/>
              </a:buClr>
              <a:buSzPts val="1500"/>
              <a:buFont typeface="Times New Roman"/>
              <a:buChar char="●"/>
            </a:pPr>
            <a:r>
              <a:rPr b="0" i="0" lang="en-US" sz="2000" u="none" cap="none" strike="noStrike">
                <a:solidFill>
                  <a:schemeClr val="dk1"/>
                </a:solidFill>
                <a:latin typeface="Times New Roman"/>
                <a:ea typeface="Times New Roman"/>
                <a:cs typeface="Times New Roman"/>
                <a:sym typeface="Times New Roman"/>
              </a:rPr>
              <a:t>Aditya Chaudhry, Manas Batra, Prakhar Gupta, Sahil Lamba, Suyash Gupta ‘ARDUINO BASED VOICE CONTROLLED ROBOT’ in 2019 International Conference on Computing, Communication, and Intelligent Systems (ICCCIS) </a:t>
            </a:r>
            <a:endParaRPr b="0" i="0" sz="2000" u="none" cap="none" strike="noStrike">
              <a:solidFill>
                <a:schemeClr val="dk1"/>
              </a:solidFill>
              <a:latin typeface="Times New Roman"/>
              <a:ea typeface="Times New Roman"/>
              <a:cs typeface="Times New Roman"/>
              <a:sym typeface="Times New Roman"/>
            </a:endParaRPr>
          </a:p>
          <a:p>
            <a:pPr indent="-431800" lvl="0" marL="609600" marR="0" rtl="0" algn="just">
              <a:lnSpc>
                <a:spcPct val="100000"/>
              </a:lnSpc>
              <a:spcBef>
                <a:spcPts val="0"/>
              </a:spcBef>
              <a:spcAft>
                <a:spcPts val="0"/>
              </a:spcAft>
              <a:buClr>
                <a:schemeClr val="dk1"/>
              </a:buClr>
              <a:buSzPts val="1500"/>
              <a:buFont typeface="Times New Roman"/>
              <a:buChar char="●"/>
            </a:pPr>
            <a:r>
              <a:rPr b="0" i="0" lang="en-US" sz="2000" u="none" cap="none" strike="noStrike">
                <a:solidFill>
                  <a:schemeClr val="dk1"/>
                </a:solidFill>
                <a:latin typeface="Times New Roman"/>
                <a:ea typeface="Times New Roman"/>
                <a:cs typeface="Times New Roman"/>
                <a:sym typeface="Times New Roman"/>
              </a:rPr>
              <a:t>PILLBOT: Non-Contact Medicine Dispensing System for Patients in Quarantine: Ms. Nanditha Krishna, Ms. R Navya Sree, Ms. Rajeshwari Sajith, Mr. S Kosal Ramji, Ms. Sheetal Ramesh in 2021 6th International Conference on Recent Trends on Electronics, Information, Communication &amp; Technology (RTEICT), August 27th &amp; 28th 2021</a:t>
            </a:r>
            <a:endParaRPr b="0" i="0" sz="1333"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
          <p:cNvSpPr txBox="1"/>
          <p:nvPr>
            <p:ph type="title"/>
          </p:nvPr>
        </p:nvSpPr>
        <p:spPr>
          <a:xfrm>
            <a:off x="1295402" y="721932"/>
            <a:ext cx="9601200" cy="5079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rgbClr val="262626"/>
              </a:buClr>
              <a:buSzPts val="4400"/>
              <a:buFont typeface="Times New Roman"/>
              <a:buNone/>
            </a:pPr>
            <a:r>
              <a:rPr b="1" lang="en-US" sz="2700">
                <a:latin typeface="Times New Roman"/>
                <a:ea typeface="Times New Roman"/>
                <a:cs typeface="Times New Roman"/>
                <a:sym typeface="Times New Roman"/>
              </a:rPr>
              <a:t>OBJECTIVE, MOTIVATION and LITERATURE SURVEY</a:t>
            </a:r>
            <a:endParaRPr b="1" sz="2700">
              <a:latin typeface="Times New Roman"/>
              <a:ea typeface="Times New Roman"/>
              <a:cs typeface="Times New Roman"/>
              <a:sym typeface="Times New Roman"/>
            </a:endParaRPr>
          </a:p>
        </p:txBody>
      </p:sp>
      <p:sp>
        <p:nvSpPr>
          <p:cNvPr id="289" name="Google Shape;289;p2"/>
          <p:cNvSpPr txBox="1"/>
          <p:nvPr>
            <p:ph idx="1" type="body"/>
          </p:nvPr>
        </p:nvSpPr>
        <p:spPr>
          <a:xfrm>
            <a:off x="1226400" y="1229825"/>
            <a:ext cx="10965600" cy="2068800"/>
          </a:xfrm>
          <a:prstGeom prst="rect">
            <a:avLst/>
          </a:prstGeom>
          <a:noFill/>
          <a:ln>
            <a:noFill/>
          </a:ln>
        </p:spPr>
        <p:txBody>
          <a:bodyPr anchorCtr="0" anchor="t" bIns="45700" lIns="91425" spcFirstLastPara="1" rIns="91425" wrap="square" tIns="45700">
            <a:noAutofit/>
          </a:bodyPr>
          <a:lstStyle/>
          <a:p>
            <a:pPr indent="-349250" lvl="0" marL="914400" rtl="0" algn="just">
              <a:lnSpc>
                <a:spcPct val="100000"/>
              </a:lnSpc>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To issue voice commands via App in mobile to control the navigation of the robot.</a:t>
            </a:r>
            <a:endParaRPr sz="1900">
              <a:latin typeface="Times New Roman"/>
              <a:ea typeface="Times New Roman"/>
              <a:cs typeface="Times New Roman"/>
              <a:sym typeface="Times New Roman"/>
            </a:endParaRPr>
          </a:p>
          <a:p>
            <a:pPr indent="-349250" lvl="0" marL="914400" rtl="0" algn="just">
              <a:lnSpc>
                <a:spcPct val="115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For supporting people with disabilities in performing everyday tasks with little effort.</a:t>
            </a:r>
            <a:endParaRPr sz="1900">
              <a:solidFill>
                <a:schemeClr val="dk1"/>
              </a:solidFill>
              <a:latin typeface="Times New Roman"/>
              <a:ea typeface="Times New Roman"/>
              <a:cs typeface="Times New Roman"/>
              <a:sym typeface="Times New Roman"/>
            </a:endParaRPr>
          </a:p>
          <a:p>
            <a:pPr indent="-349250" lvl="0" marL="914400" rtl="0" algn="just">
              <a:lnSpc>
                <a:spcPct val="115000"/>
              </a:lnSpc>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To supply pills in quarantined rooms ~ Pillbot</a:t>
            </a:r>
            <a:endParaRPr sz="19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800"/>
              <a:buFont typeface="Arial"/>
              <a:buNone/>
            </a:pPr>
            <a:br>
              <a:rPr lang="en-US" sz="1900">
                <a:solidFill>
                  <a:schemeClr val="dk1"/>
                </a:solidFill>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0" lvl="0" marL="0" rtl="0" algn="just">
              <a:lnSpc>
                <a:spcPct val="100000"/>
              </a:lnSpc>
              <a:spcBef>
                <a:spcPts val="0"/>
              </a:spcBef>
              <a:spcAft>
                <a:spcPts val="0"/>
              </a:spcAft>
              <a:buSzPts val="2300"/>
              <a:buNone/>
            </a:pPr>
            <a:r>
              <a:t/>
            </a:r>
            <a:endParaRPr sz="2200"/>
          </a:p>
        </p:txBody>
      </p:sp>
      <p:graphicFrame>
        <p:nvGraphicFramePr>
          <p:cNvPr id="290" name="Google Shape;290;p2"/>
          <p:cNvGraphicFramePr/>
          <p:nvPr/>
        </p:nvGraphicFramePr>
        <p:xfrm>
          <a:off x="551499" y="2335010"/>
          <a:ext cx="3000000" cy="3000000"/>
        </p:xfrm>
        <a:graphic>
          <a:graphicData uri="http://schemas.openxmlformats.org/drawingml/2006/table">
            <a:tbl>
              <a:tblPr bandRow="1" firstRow="1">
                <a:gradFill>
                  <a:gsLst>
                    <a:gs pos="0">
                      <a:srgbClr val="F3E6CF"/>
                    </a:gs>
                    <a:gs pos="100000">
                      <a:srgbClr val="E4C380"/>
                    </a:gs>
                  </a:gsLst>
                  <a:lin ang="5400012" scaled="0"/>
                </a:gradFill>
                <a:tableStyleId>{2B073BB2-6122-4C36-8DD0-B3E847685B40}</a:tableStyleId>
              </a:tblPr>
              <a:tblGrid>
                <a:gridCol w="3730625"/>
                <a:gridCol w="3679200"/>
                <a:gridCol w="3679200"/>
              </a:tblGrid>
              <a:tr h="466300">
                <a:tc>
                  <a:txBody>
                    <a:bodyPr/>
                    <a:lstStyle/>
                    <a:p>
                      <a:pPr indent="0" lvl="0" marL="0" marR="0" rtl="0" algn="ctr">
                        <a:lnSpc>
                          <a:spcPct val="15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AUTHOR AND YEAR</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200"/>
                        <a:buFont typeface="Times New Roman"/>
                        <a:buNone/>
                      </a:pPr>
                      <a:r>
                        <a:rPr lang="en-US" sz="1250" u="none" cap="none" strike="noStrike">
                          <a:latin typeface="Times New Roman"/>
                          <a:ea typeface="Times New Roman"/>
                          <a:cs typeface="Times New Roman"/>
                          <a:sym typeface="Times New Roman"/>
                        </a:rPr>
                        <a:t>PAPER TITLE</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200"/>
                        <a:buFont typeface="Times New Roman"/>
                        <a:buNone/>
                      </a:pPr>
                      <a:r>
                        <a:rPr lang="en-US" sz="1250" u="none" cap="none" strike="noStrike">
                          <a:latin typeface="Times New Roman"/>
                          <a:ea typeface="Times New Roman"/>
                          <a:cs typeface="Times New Roman"/>
                          <a:sym typeface="Times New Roman"/>
                        </a:rPr>
                        <a:t>CONTRIBUTION</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sz="1250" u="none" cap="none" strike="noStrike">
                        <a:latin typeface="Times New Roman"/>
                        <a:ea typeface="Times New Roman"/>
                        <a:cs typeface="Times New Roman"/>
                        <a:sym typeface="Times New Roman"/>
                      </a:endParaRPr>
                    </a:p>
                  </a:txBody>
                  <a:tcPr marT="45725" marB="45725" marR="91450" marL="91450"/>
                </a:tc>
              </a:tr>
              <a:tr h="1041250">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Dipesh Diwakar,</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Ashok Choudhary,</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Ashu Singh,</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Prof Nazish Fatima, 2019</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Voice Controlled Robotic Vehicle</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The integration of control unit with Bluetooth device is achieved using a Bluetooth module to capture and read the voice commands. The robotic vehicle operates as per the command received via android device, for this Arduino is integrated in the system.</a:t>
                      </a:r>
                      <a:endParaRPr sz="1250" u="none" cap="none" strike="noStrike">
                        <a:latin typeface="Times New Roman"/>
                        <a:ea typeface="Times New Roman"/>
                        <a:cs typeface="Times New Roman"/>
                        <a:sym typeface="Times New Roman"/>
                      </a:endParaRPr>
                    </a:p>
                  </a:txBody>
                  <a:tcPr marT="45725" marB="45725" marR="91450" marL="91450"/>
                </a:tc>
              </a:tr>
              <a:tr h="1123350">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Archana Ashok Gajare, </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Amruta Anil Chandawale , </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Priyanka Dhanaji Agalave , </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Pallavi Prabhakar Gurav , </a:t>
                      </a:r>
                      <a:endParaRPr sz="1250" u="none" cap="none" strike="noStrike"/>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Tejaswini Ravindra Patil, 2021</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ANDROID CONTROLLED ARDUINO BASED VOICE CONTROL ROBOT</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An Android application in the system is used as a medium to transmit human commands to the microcontroller. The controller interface can be accessed via the Bluetooth module via the UART protocol. </a:t>
                      </a:r>
                      <a:endParaRPr sz="1250" u="none" cap="none" strike="noStrike">
                        <a:latin typeface="Times New Roman"/>
                        <a:ea typeface="Times New Roman"/>
                        <a:cs typeface="Times New Roman"/>
                        <a:sym typeface="Times New Roman"/>
                      </a:endParaRPr>
                    </a:p>
                  </a:txBody>
                  <a:tcPr marT="45725" marB="45725" marR="91450" marL="91450"/>
                </a:tc>
              </a:tr>
              <a:tr h="1241050">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R. Rajalakshmi,Y. Sushma, T. Sowmya</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2021</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Voice Controlling Robotic Vehicle by Bluetooth Module</a:t>
                      </a:r>
                      <a:endParaRPr b="1" sz="125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200"/>
                        <a:buFont typeface="Arial"/>
                        <a:buNone/>
                      </a:pPr>
                      <a:r>
                        <a:rPr lang="en-US" sz="1250" u="none" cap="none" strike="noStrike">
                          <a:latin typeface="Times New Roman"/>
                          <a:ea typeface="Times New Roman"/>
                          <a:cs typeface="Times New Roman"/>
                          <a:sym typeface="Times New Roman"/>
                        </a:rPr>
                        <a:t>Voice controlled robotic vehicle-advanced robotic vehicle operated by client commands. An ARM series microcontroller inter connected with the Arduino.This Robotic car is connected to mobile App like AMR-voice which makes the robotic vehicle to move after getting the command from the user. </a:t>
                      </a:r>
                      <a:endParaRPr sz="125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
          <p:cNvSpPr/>
          <p:nvPr/>
        </p:nvSpPr>
        <p:spPr>
          <a:xfrm>
            <a:off x="776700" y="3967950"/>
            <a:ext cx="10642200" cy="21870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p:nvPr/>
        </p:nvSpPr>
        <p:spPr>
          <a:xfrm>
            <a:off x="776700" y="1715450"/>
            <a:ext cx="10642200" cy="2278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
          <p:cNvSpPr txBox="1"/>
          <p:nvPr/>
        </p:nvSpPr>
        <p:spPr>
          <a:xfrm>
            <a:off x="2794650" y="1111025"/>
            <a:ext cx="60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298" name="Google Shape;298;p3"/>
          <p:cNvSpPr txBox="1"/>
          <p:nvPr>
            <p:ph type="title"/>
          </p:nvPr>
        </p:nvSpPr>
        <p:spPr>
          <a:xfrm>
            <a:off x="3212410" y="395009"/>
            <a:ext cx="5557200" cy="9171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262626"/>
              </a:buClr>
              <a:buSzPts val="3240"/>
              <a:buFont typeface="Times New Roman"/>
              <a:buNone/>
            </a:pPr>
            <a:r>
              <a:rPr b="1" lang="en-US" sz="3140">
                <a:latin typeface="Times New Roman"/>
                <a:ea typeface="Times New Roman"/>
                <a:cs typeface="Times New Roman"/>
                <a:sym typeface="Times New Roman"/>
              </a:rPr>
              <a:t>FLOW OF PROJECT WORK</a:t>
            </a:r>
            <a:endParaRPr b="1" sz="3040">
              <a:latin typeface="Times New Roman"/>
              <a:ea typeface="Times New Roman"/>
              <a:cs typeface="Times New Roman"/>
              <a:sym typeface="Times New Roman"/>
            </a:endParaRPr>
          </a:p>
        </p:txBody>
      </p:sp>
      <p:sp>
        <p:nvSpPr>
          <p:cNvPr id="299" name="Google Shape;299;p3"/>
          <p:cNvSpPr/>
          <p:nvPr/>
        </p:nvSpPr>
        <p:spPr>
          <a:xfrm>
            <a:off x="932475" y="2058150"/>
            <a:ext cx="24057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Creation of App in MIT APP inventor and downloading it to mobile</a:t>
            </a:r>
            <a:endParaRPr b="0" i="0" sz="2200" u="none" cap="none" strike="noStrike">
              <a:solidFill>
                <a:srgbClr val="000000"/>
              </a:solidFill>
              <a:latin typeface="Times New Roman"/>
              <a:ea typeface="Times New Roman"/>
              <a:cs typeface="Times New Roman"/>
              <a:sym typeface="Times New Roman"/>
            </a:endParaRPr>
          </a:p>
        </p:txBody>
      </p:sp>
      <p:sp>
        <p:nvSpPr>
          <p:cNvPr id="300" name="Google Shape;300;p3"/>
          <p:cNvSpPr/>
          <p:nvPr/>
        </p:nvSpPr>
        <p:spPr>
          <a:xfrm>
            <a:off x="3475025" y="2058150"/>
            <a:ext cx="24057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Chassis assembly, placement of components and connections</a:t>
            </a:r>
            <a:endParaRPr b="0" i="0" sz="2200" u="none" cap="none" strike="noStrike">
              <a:solidFill>
                <a:srgbClr val="000000"/>
              </a:solidFill>
              <a:latin typeface="Times New Roman"/>
              <a:ea typeface="Times New Roman"/>
              <a:cs typeface="Times New Roman"/>
              <a:sym typeface="Times New Roman"/>
            </a:endParaRPr>
          </a:p>
        </p:txBody>
      </p:sp>
      <p:sp>
        <p:nvSpPr>
          <p:cNvPr id="301" name="Google Shape;301;p3"/>
          <p:cNvSpPr/>
          <p:nvPr/>
        </p:nvSpPr>
        <p:spPr>
          <a:xfrm>
            <a:off x="6017575" y="2058150"/>
            <a:ext cx="24057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Arduino coding to navigate the bot.</a:t>
            </a:r>
            <a:endParaRPr b="0" i="0" sz="2200" u="none" cap="none" strike="noStrike">
              <a:solidFill>
                <a:srgbClr val="000000"/>
              </a:solidFill>
              <a:latin typeface="Times New Roman"/>
              <a:ea typeface="Times New Roman"/>
              <a:cs typeface="Times New Roman"/>
              <a:sym typeface="Times New Roman"/>
            </a:endParaRPr>
          </a:p>
        </p:txBody>
      </p:sp>
      <p:sp>
        <p:nvSpPr>
          <p:cNvPr id="302" name="Google Shape;302;p3"/>
          <p:cNvSpPr/>
          <p:nvPr/>
        </p:nvSpPr>
        <p:spPr>
          <a:xfrm>
            <a:off x="8560125" y="2058150"/>
            <a:ext cx="26970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Debugging connections, code, app for final recognition of commands and bot movement</a:t>
            </a:r>
            <a:endParaRPr b="0" i="0" sz="2000" u="none" cap="none" strike="noStrike">
              <a:solidFill>
                <a:srgbClr val="000000"/>
              </a:solidFill>
              <a:latin typeface="Times New Roman"/>
              <a:ea typeface="Times New Roman"/>
              <a:cs typeface="Times New Roman"/>
              <a:sym typeface="Times New Roman"/>
            </a:endParaRPr>
          </a:p>
        </p:txBody>
      </p:sp>
      <p:sp>
        <p:nvSpPr>
          <p:cNvPr id="303" name="Google Shape;303;p3"/>
          <p:cNvSpPr/>
          <p:nvPr/>
        </p:nvSpPr>
        <p:spPr>
          <a:xfrm>
            <a:off x="7664100" y="1511225"/>
            <a:ext cx="1983900" cy="546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2473800" y="1511213"/>
            <a:ext cx="1983900" cy="546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4894650" y="3573450"/>
            <a:ext cx="2109000" cy="5469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8706975" y="4276600"/>
            <a:ext cx="25776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Pillbot designing and building above the base robot</a:t>
            </a:r>
            <a:endParaRPr/>
          </a:p>
        </p:txBody>
      </p:sp>
      <p:sp>
        <p:nvSpPr>
          <p:cNvPr id="307" name="Google Shape;307;p3"/>
          <p:cNvSpPr/>
          <p:nvPr/>
        </p:nvSpPr>
        <p:spPr>
          <a:xfrm>
            <a:off x="4893150" y="4198475"/>
            <a:ext cx="24057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Use of IR sensor to trace the path</a:t>
            </a:r>
            <a:endParaRPr b="0" i="0" sz="2200" u="none" cap="none" strike="noStrike">
              <a:solidFill>
                <a:srgbClr val="000000"/>
              </a:solidFill>
              <a:latin typeface="Times New Roman"/>
              <a:ea typeface="Times New Roman"/>
              <a:cs typeface="Times New Roman"/>
              <a:sym typeface="Times New Roman"/>
            </a:endParaRPr>
          </a:p>
        </p:txBody>
      </p:sp>
      <p:sp>
        <p:nvSpPr>
          <p:cNvPr id="308" name="Google Shape;308;p3"/>
          <p:cNvSpPr/>
          <p:nvPr/>
        </p:nvSpPr>
        <p:spPr>
          <a:xfrm>
            <a:off x="1079325" y="4198475"/>
            <a:ext cx="2405700" cy="151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Final testing and debugging.</a:t>
            </a:r>
            <a:endParaRPr b="0" i="0" sz="2200" u="none" cap="none" strike="noStrike">
              <a:solidFill>
                <a:srgbClr val="000000"/>
              </a:solidFill>
              <a:latin typeface="Times New Roman"/>
              <a:ea typeface="Times New Roman"/>
              <a:cs typeface="Times New Roman"/>
              <a:sym typeface="Times New Roman"/>
            </a:endParaRPr>
          </a:p>
        </p:txBody>
      </p:sp>
      <p:sp>
        <p:nvSpPr>
          <p:cNvPr id="309" name="Google Shape;309;p3"/>
          <p:cNvSpPr/>
          <p:nvPr/>
        </p:nvSpPr>
        <p:spPr>
          <a:xfrm flipH="1">
            <a:off x="3659750" y="4713975"/>
            <a:ext cx="1103100" cy="5937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p:nvPr/>
        </p:nvSpPr>
        <p:spPr>
          <a:xfrm flipH="1">
            <a:off x="7482450" y="4737375"/>
            <a:ext cx="1103100" cy="546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9694925" y="3651575"/>
            <a:ext cx="468600" cy="54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sz="4000">
                <a:latin typeface="Times New Roman"/>
                <a:ea typeface="Times New Roman"/>
                <a:cs typeface="Times New Roman"/>
                <a:sym typeface="Times New Roman"/>
              </a:rPr>
              <a:t>COMPONENTS</a:t>
            </a:r>
            <a:endParaRPr b="1" sz="4000">
              <a:latin typeface="Times New Roman"/>
              <a:ea typeface="Times New Roman"/>
              <a:cs typeface="Times New Roman"/>
              <a:sym typeface="Times New Roman"/>
            </a:endParaRPr>
          </a:p>
        </p:txBody>
      </p:sp>
      <p:sp>
        <p:nvSpPr>
          <p:cNvPr id="317" name="Google Shape;317;p4"/>
          <p:cNvSpPr txBox="1"/>
          <p:nvPr>
            <p:ph idx="1" type="body"/>
          </p:nvPr>
        </p:nvSpPr>
        <p:spPr>
          <a:xfrm>
            <a:off x="1295400" y="2286008"/>
            <a:ext cx="47184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220"/>
              <a:buNone/>
            </a:pPr>
            <a:r>
              <a:rPr lang="en-US">
                <a:latin typeface="Times New Roman"/>
                <a:ea typeface="Times New Roman"/>
                <a:cs typeface="Times New Roman"/>
                <a:sym typeface="Times New Roman"/>
              </a:rPr>
              <a:t> HARDWARE</a:t>
            </a:r>
            <a:endParaRPr>
              <a:latin typeface="Times New Roman"/>
              <a:ea typeface="Times New Roman"/>
              <a:cs typeface="Times New Roman"/>
              <a:sym typeface="Times New Roman"/>
            </a:endParaRPr>
          </a:p>
        </p:txBody>
      </p:sp>
      <p:sp>
        <p:nvSpPr>
          <p:cNvPr id="318" name="Google Shape;318;p4"/>
          <p:cNvSpPr txBox="1"/>
          <p:nvPr>
            <p:ph idx="2" type="body"/>
          </p:nvPr>
        </p:nvSpPr>
        <p:spPr>
          <a:xfrm>
            <a:off x="1295400" y="2862300"/>
            <a:ext cx="3276600" cy="1768906"/>
          </a:xfrm>
          <a:prstGeom prst="rect">
            <a:avLst/>
          </a:prstGeom>
          <a:noFill/>
          <a:ln>
            <a:noFill/>
          </a:ln>
        </p:spPr>
        <p:txBody>
          <a:bodyPr anchorCtr="0" anchor="t" bIns="45700" lIns="91425" spcFirstLastPara="1" rIns="91425" wrap="square" tIns="45700">
            <a:normAutofit fontScale="70000" lnSpcReduction="20000"/>
          </a:bodyPr>
          <a:lstStyle/>
          <a:p>
            <a:pPr indent="-259461" lvl="0" marL="285750" rtl="0" algn="l">
              <a:lnSpc>
                <a:spcPct val="100000"/>
              </a:lnSpc>
              <a:spcBef>
                <a:spcPts val="0"/>
              </a:spcBef>
              <a:spcAft>
                <a:spcPts val="0"/>
              </a:spcAft>
              <a:buSzPct val="115000"/>
              <a:buFont typeface="Times New Roman"/>
              <a:buChar char="•"/>
            </a:pPr>
            <a:r>
              <a:rPr lang="en-US">
                <a:latin typeface="Times New Roman"/>
                <a:ea typeface="Times New Roman"/>
                <a:cs typeface="Times New Roman"/>
                <a:sym typeface="Times New Roman"/>
              </a:rPr>
              <a:t>Arduino ATmega1280</a:t>
            </a:r>
            <a:endParaRPr>
              <a:latin typeface="Times New Roman"/>
              <a:ea typeface="Times New Roman"/>
              <a:cs typeface="Times New Roman"/>
              <a:sym typeface="Times New Roman"/>
            </a:endParaRPr>
          </a:p>
          <a:p>
            <a:pPr indent="-259461" lvl="0" marL="285750" rtl="0" algn="l">
              <a:lnSpc>
                <a:spcPct val="100000"/>
              </a:lnSpc>
              <a:spcBef>
                <a:spcPts val="1080"/>
              </a:spcBef>
              <a:spcAft>
                <a:spcPts val="0"/>
              </a:spcAft>
              <a:buSzPct val="115000"/>
              <a:buFont typeface="Times New Roman"/>
              <a:buChar char="•"/>
            </a:pPr>
            <a:r>
              <a:rPr lang="en-US">
                <a:latin typeface="Times New Roman"/>
                <a:ea typeface="Times New Roman"/>
                <a:cs typeface="Times New Roman"/>
                <a:sym typeface="Times New Roman"/>
              </a:rPr>
              <a:t>HC-05 Bluetooth module</a:t>
            </a:r>
            <a:endParaRPr>
              <a:latin typeface="Times New Roman"/>
              <a:ea typeface="Times New Roman"/>
              <a:cs typeface="Times New Roman"/>
              <a:sym typeface="Times New Roman"/>
            </a:endParaRPr>
          </a:p>
          <a:p>
            <a:pPr indent="-259461" lvl="0" marL="285750" rtl="0" algn="l">
              <a:lnSpc>
                <a:spcPct val="100000"/>
              </a:lnSpc>
              <a:spcBef>
                <a:spcPts val="1080"/>
              </a:spcBef>
              <a:spcAft>
                <a:spcPts val="0"/>
              </a:spcAft>
              <a:buSzPct val="115000"/>
              <a:buFont typeface="Times New Roman"/>
              <a:buChar char="•"/>
            </a:pPr>
            <a:r>
              <a:rPr lang="en-US">
                <a:latin typeface="Times New Roman"/>
                <a:ea typeface="Times New Roman"/>
                <a:cs typeface="Times New Roman"/>
                <a:sym typeface="Times New Roman"/>
              </a:rPr>
              <a:t>IR Sensor</a:t>
            </a:r>
            <a:endParaRPr/>
          </a:p>
          <a:p>
            <a:pPr indent="-259461" lvl="0" marL="285750" rtl="0" algn="l">
              <a:lnSpc>
                <a:spcPct val="100000"/>
              </a:lnSpc>
              <a:spcBef>
                <a:spcPts val="1080"/>
              </a:spcBef>
              <a:spcAft>
                <a:spcPts val="0"/>
              </a:spcAft>
              <a:buSzPct val="115000"/>
              <a:buFont typeface="Times New Roman"/>
              <a:buChar char="•"/>
            </a:pPr>
            <a:r>
              <a:rPr lang="en-US">
                <a:latin typeface="Times New Roman"/>
                <a:ea typeface="Times New Roman"/>
                <a:cs typeface="Times New Roman"/>
                <a:sym typeface="Times New Roman"/>
              </a:rPr>
              <a:t>L293D Motor driver shield</a:t>
            </a:r>
            <a:endParaRPr>
              <a:latin typeface="Times New Roman"/>
              <a:ea typeface="Times New Roman"/>
              <a:cs typeface="Times New Roman"/>
              <a:sym typeface="Times New Roman"/>
            </a:endParaRPr>
          </a:p>
          <a:p>
            <a:pPr indent="-259461" lvl="0" marL="285750" rtl="0" algn="l">
              <a:lnSpc>
                <a:spcPct val="100000"/>
              </a:lnSpc>
              <a:spcBef>
                <a:spcPts val="1080"/>
              </a:spcBef>
              <a:spcAft>
                <a:spcPts val="0"/>
              </a:spcAft>
              <a:buSzPct val="115000"/>
              <a:buFont typeface="Times New Roman"/>
              <a:buChar char="•"/>
            </a:pPr>
            <a:r>
              <a:rPr lang="en-US">
                <a:latin typeface="Times New Roman"/>
                <a:ea typeface="Times New Roman"/>
                <a:cs typeface="Times New Roman"/>
                <a:sym typeface="Times New Roman"/>
              </a:rPr>
              <a:t>Chassis kit</a:t>
            </a:r>
            <a:endParaRPr>
              <a:latin typeface="Times New Roman"/>
              <a:ea typeface="Times New Roman"/>
              <a:cs typeface="Times New Roman"/>
              <a:sym typeface="Times New Roman"/>
            </a:endParaRPr>
          </a:p>
        </p:txBody>
      </p:sp>
      <p:sp>
        <p:nvSpPr>
          <p:cNvPr id="319" name="Google Shape;319;p4"/>
          <p:cNvSpPr txBox="1"/>
          <p:nvPr>
            <p:ph idx="3" type="body"/>
          </p:nvPr>
        </p:nvSpPr>
        <p:spPr>
          <a:xfrm>
            <a:off x="1061666" y="4516288"/>
            <a:ext cx="4718400" cy="576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3220"/>
              <a:buNone/>
            </a:pPr>
            <a:r>
              <a:rPr lang="en-US">
                <a:latin typeface="Times New Roman"/>
                <a:ea typeface="Times New Roman"/>
                <a:cs typeface="Times New Roman"/>
                <a:sym typeface="Times New Roman"/>
              </a:rPr>
              <a:t>   SOFTWARE</a:t>
            </a:r>
            <a:endParaRPr>
              <a:latin typeface="Times New Roman"/>
              <a:ea typeface="Times New Roman"/>
              <a:cs typeface="Times New Roman"/>
              <a:sym typeface="Times New Roman"/>
            </a:endParaRPr>
          </a:p>
        </p:txBody>
      </p:sp>
      <p:sp>
        <p:nvSpPr>
          <p:cNvPr id="320" name="Google Shape;320;p4"/>
          <p:cNvSpPr txBox="1"/>
          <p:nvPr>
            <p:ph idx="4" type="body"/>
          </p:nvPr>
        </p:nvSpPr>
        <p:spPr>
          <a:xfrm>
            <a:off x="1279124" y="4986893"/>
            <a:ext cx="4283476" cy="2171984"/>
          </a:xfrm>
          <a:prstGeom prst="rect">
            <a:avLst/>
          </a:prstGeom>
          <a:noFill/>
          <a:ln>
            <a:noFill/>
          </a:ln>
        </p:spPr>
        <p:txBody>
          <a:bodyPr anchorCtr="0" anchor="t" bIns="45700" lIns="91425" spcFirstLastPara="1" rIns="91425" wrap="square" tIns="45700">
            <a:normAutofit/>
          </a:bodyPr>
          <a:lstStyle/>
          <a:p>
            <a:pPr indent="-237490" lvl="0" marL="285750" rtl="0" algn="l">
              <a:lnSpc>
                <a:spcPct val="100000"/>
              </a:lnSpc>
              <a:spcBef>
                <a:spcPts val="0"/>
              </a:spcBef>
              <a:spcAft>
                <a:spcPts val="0"/>
              </a:spcAft>
              <a:buSzPts val="2000"/>
              <a:buFont typeface="Times New Roman"/>
              <a:buChar char="•"/>
            </a:pPr>
            <a:r>
              <a:rPr lang="en-US" sz="1700">
                <a:latin typeface="Times New Roman"/>
                <a:ea typeface="Times New Roman"/>
                <a:cs typeface="Times New Roman"/>
                <a:sym typeface="Times New Roman"/>
              </a:rPr>
              <a:t>MIT App Inventor</a:t>
            </a:r>
            <a:endParaRPr sz="1700">
              <a:latin typeface="Times New Roman"/>
              <a:ea typeface="Times New Roman"/>
              <a:cs typeface="Times New Roman"/>
              <a:sym typeface="Times New Roman"/>
            </a:endParaRPr>
          </a:p>
          <a:p>
            <a:pPr indent="-237490" lvl="0" marL="285750" rtl="0" algn="l">
              <a:lnSpc>
                <a:spcPct val="100000"/>
              </a:lnSpc>
              <a:spcBef>
                <a:spcPts val="1080"/>
              </a:spcBef>
              <a:spcAft>
                <a:spcPts val="0"/>
              </a:spcAft>
              <a:buSzPts val="2000"/>
              <a:buFont typeface="Times New Roman"/>
              <a:buChar char="•"/>
            </a:pPr>
            <a:r>
              <a:rPr lang="en-US" sz="1700">
                <a:latin typeface="Times New Roman"/>
                <a:ea typeface="Times New Roman"/>
                <a:cs typeface="Times New Roman"/>
                <a:sym typeface="Times New Roman"/>
              </a:rPr>
              <a:t>Arduino IDE</a:t>
            </a:r>
            <a:endParaRPr/>
          </a:p>
          <a:p>
            <a:pPr indent="-237490" lvl="0" marL="285750" rtl="0" algn="l">
              <a:lnSpc>
                <a:spcPct val="100000"/>
              </a:lnSpc>
              <a:spcBef>
                <a:spcPts val="1080"/>
              </a:spcBef>
              <a:spcAft>
                <a:spcPts val="0"/>
              </a:spcAft>
              <a:buSzPts val="2000"/>
              <a:buFont typeface="Times New Roman"/>
              <a:buChar char="•"/>
            </a:pPr>
            <a:r>
              <a:rPr lang="en-US" sz="1700">
                <a:solidFill>
                  <a:srgbClr val="262626"/>
                </a:solidFill>
                <a:latin typeface="Times New Roman"/>
                <a:ea typeface="Times New Roman"/>
                <a:cs typeface="Times New Roman"/>
                <a:sym typeface="Times New Roman"/>
              </a:rPr>
              <a:t>EasyEDA</a:t>
            </a:r>
            <a:endParaRPr sz="1700">
              <a:solidFill>
                <a:srgbClr val="262626"/>
              </a:solidFill>
              <a:latin typeface="Times New Roman"/>
              <a:ea typeface="Times New Roman"/>
              <a:cs typeface="Times New Roman"/>
              <a:sym typeface="Times New Roman"/>
            </a:endParaRPr>
          </a:p>
          <a:p>
            <a:pPr indent="-110490" lvl="0" marL="285750" rtl="0" algn="l">
              <a:lnSpc>
                <a:spcPct val="100000"/>
              </a:lnSpc>
              <a:spcBef>
                <a:spcPts val="1080"/>
              </a:spcBef>
              <a:spcAft>
                <a:spcPts val="0"/>
              </a:spcAft>
              <a:buSzPts val="2000"/>
              <a:buFont typeface="Times New Roman"/>
              <a:buNone/>
            </a:pPr>
            <a:r>
              <a:t/>
            </a:r>
            <a:endParaRPr sz="2000">
              <a:latin typeface="Times New Roman"/>
              <a:ea typeface="Times New Roman"/>
              <a:cs typeface="Times New Roman"/>
              <a:sym typeface="Times New Roman"/>
            </a:endParaRPr>
          </a:p>
        </p:txBody>
      </p:sp>
      <p:pic>
        <p:nvPicPr>
          <p:cNvPr id="321" name="Google Shape;321;p4"/>
          <p:cNvPicPr preferRelativeResize="0"/>
          <p:nvPr/>
        </p:nvPicPr>
        <p:blipFill rotWithShape="1">
          <a:blip r:embed="rId3">
            <a:alphaModFix/>
          </a:blip>
          <a:srcRect b="0" l="0" r="0" t="0"/>
          <a:stretch/>
        </p:blipFill>
        <p:spPr>
          <a:xfrm rot="5400000">
            <a:off x="6650091" y="1609958"/>
            <a:ext cx="3594001" cy="54032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
          <p:cNvPicPr preferRelativeResize="0"/>
          <p:nvPr/>
        </p:nvPicPr>
        <p:blipFill rotWithShape="1">
          <a:blip r:embed="rId3">
            <a:alphaModFix/>
          </a:blip>
          <a:srcRect b="4057" l="82" r="580" t="6904"/>
          <a:stretch/>
        </p:blipFill>
        <p:spPr>
          <a:xfrm>
            <a:off x="1163875" y="1157850"/>
            <a:ext cx="9883824" cy="5065524"/>
          </a:xfrm>
          <a:prstGeom prst="rect">
            <a:avLst/>
          </a:prstGeom>
          <a:noFill/>
          <a:ln>
            <a:noFill/>
          </a:ln>
        </p:spPr>
      </p:pic>
      <p:sp>
        <p:nvSpPr>
          <p:cNvPr id="327" name="Google Shape;327;p5"/>
          <p:cNvSpPr/>
          <p:nvPr/>
        </p:nvSpPr>
        <p:spPr>
          <a:xfrm>
            <a:off x="1163880" y="511508"/>
            <a:ext cx="1005121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400"/>
              <a:buFont typeface="Arial"/>
              <a:buNone/>
            </a:pPr>
            <a:r>
              <a:rPr b="1" i="0" lang="en-US" sz="3400" u="none" cap="none" strike="noStrike">
                <a:solidFill>
                  <a:schemeClr val="dk1"/>
                </a:solidFill>
                <a:latin typeface="Times New Roman"/>
                <a:ea typeface="Times New Roman"/>
                <a:cs typeface="Times New Roman"/>
                <a:sym typeface="Times New Roman"/>
              </a:rPr>
              <a:t>Android Application Design using MIT App Inventor</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 title="new editvoice-control-robot-final-video_cot8BNpK.mp4">
            <a:hlinkClick r:id="rId3"/>
          </p:cNvPr>
          <p:cNvPicPr preferRelativeResize="0"/>
          <p:nvPr/>
        </p:nvPicPr>
        <p:blipFill rotWithShape="1">
          <a:blip r:embed="rId4">
            <a:alphaModFix/>
          </a:blip>
          <a:srcRect b="0" l="0" r="0" t="0"/>
          <a:stretch/>
        </p:blipFill>
        <p:spPr>
          <a:xfrm>
            <a:off x="270925" y="89900"/>
            <a:ext cx="11650133" cy="655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
          <p:cNvSpPr/>
          <p:nvPr/>
        </p:nvSpPr>
        <p:spPr>
          <a:xfrm>
            <a:off x="1768662" y="753500"/>
            <a:ext cx="4011900" cy="503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Android Application Screen</a:t>
            </a:r>
            <a:endParaRPr b="0" i="0" sz="2000" u="none" cap="none" strike="noStrike">
              <a:solidFill>
                <a:srgbClr val="000000"/>
              </a:solidFill>
              <a:latin typeface="Times New Roman"/>
              <a:ea typeface="Times New Roman"/>
              <a:cs typeface="Times New Roman"/>
              <a:sym typeface="Times New Roman"/>
            </a:endParaRPr>
          </a:p>
        </p:txBody>
      </p:sp>
      <p:sp>
        <p:nvSpPr>
          <p:cNvPr id="338" name="Google Shape;338;p7"/>
          <p:cNvSpPr/>
          <p:nvPr/>
        </p:nvSpPr>
        <p:spPr>
          <a:xfrm>
            <a:off x="7648325" y="753500"/>
            <a:ext cx="2906700" cy="50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Direction detection</a:t>
            </a:r>
            <a:endParaRPr b="0" i="0" sz="2000" u="none" cap="none" strike="noStrike">
              <a:solidFill>
                <a:srgbClr val="000000"/>
              </a:solidFill>
              <a:latin typeface="Times New Roman"/>
              <a:ea typeface="Times New Roman"/>
              <a:cs typeface="Times New Roman"/>
              <a:sym typeface="Times New Roman"/>
            </a:endParaRPr>
          </a:p>
        </p:txBody>
      </p:sp>
      <p:pic>
        <p:nvPicPr>
          <p:cNvPr id="339" name="Google Shape;339;p7"/>
          <p:cNvPicPr preferRelativeResize="0"/>
          <p:nvPr/>
        </p:nvPicPr>
        <p:blipFill rotWithShape="1">
          <a:blip r:embed="rId3">
            <a:alphaModFix/>
          </a:blip>
          <a:srcRect b="31140" l="0" r="0" t="3995"/>
          <a:stretch/>
        </p:blipFill>
        <p:spPr>
          <a:xfrm>
            <a:off x="843600" y="1298000"/>
            <a:ext cx="2747358" cy="4513324"/>
          </a:xfrm>
          <a:prstGeom prst="rect">
            <a:avLst/>
          </a:prstGeom>
          <a:noFill/>
          <a:ln>
            <a:noFill/>
          </a:ln>
        </p:spPr>
      </p:pic>
      <p:pic>
        <p:nvPicPr>
          <p:cNvPr id="340" name="Google Shape;340;p7"/>
          <p:cNvPicPr preferRelativeResize="0"/>
          <p:nvPr/>
        </p:nvPicPr>
        <p:blipFill rotWithShape="1">
          <a:blip r:embed="rId4">
            <a:alphaModFix/>
          </a:blip>
          <a:srcRect b="2231" l="0" r="0" t="11552"/>
          <a:stretch/>
        </p:blipFill>
        <p:spPr>
          <a:xfrm>
            <a:off x="4112988" y="1298000"/>
            <a:ext cx="2495062" cy="4513324"/>
          </a:xfrm>
          <a:prstGeom prst="rect">
            <a:avLst/>
          </a:prstGeom>
          <a:noFill/>
          <a:ln>
            <a:noFill/>
          </a:ln>
        </p:spPr>
      </p:pic>
      <p:sp>
        <p:nvSpPr>
          <p:cNvPr id="341" name="Google Shape;341;p7"/>
          <p:cNvSpPr/>
          <p:nvPr/>
        </p:nvSpPr>
        <p:spPr>
          <a:xfrm>
            <a:off x="2904595" y="2932577"/>
            <a:ext cx="2117400" cy="103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On clicking the voice input icon</a:t>
            </a:r>
            <a:endParaRPr b="0" i="0" sz="1400" u="none" cap="none" strike="noStrike">
              <a:solidFill>
                <a:srgbClr val="000000"/>
              </a:solidFill>
              <a:latin typeface="Arial"/>
              <a:ea typeface="Arial"/>
              <a:cs typeface="Arial"/>
              <a:sym typeface="Arial"/>
            </a:endParaRPr>
          </a:p>
        </p:txBody>
      </p:sp>
      <p:pic>
        <p:nvPicPr>
          <p:cNvPr id="342" name="Google Shape;342;p7"/>
          <p:cNvPicPr preferRelativeResize="0"/>
          <p:nvPr/>
        </p:nvPicPr>
        <p:blipFill rotWithShape="1">
          <a:blip r:embed="rId5">
            <a:alphaModFix/>
          </a:blip>
          <a:srcRect b="30825" l="0" r="0" t="3331"/>
          <a:stretch/>
        </p:blipFill>
        <p:spPr>
          <a:xfrm>
            <a:off x="6764275" y="1534575"/>
            <a:ext cx="2060530" cy="3495675"/>
          </a:xfrm>
          <a:prstGeom prst="rect">
            <a:avLst/>
          </a:prstGeom>
          <a:noFill/>
          <a:ln>
            <a:noFill/>
          </a:ln>
        </p:spPr>
      </p:pic>
      <p:pic>
        <p:nvPicPr>
          <p:cNvPr id="343" name="Google Shape;343;p7"/>
          <p:cNvPicPr preferRelativeResize="0"/>
          <p:nvPr/>
        </p:nvPicPr>
        <p:blipFill rotWithShape="1">
          <a:blip r:embed="rId6">
            <a:alphaModFix/>
          </a:blip>
          <a:srcRect b="30247" l="0" r="0" t="3910"/>
          <a:stretch/>
        </p:blipFill>
        <p:spPr>
          <a:xfrm>
            <a:off x="9172019" y="1534575"/>
            <a:ext cx="2060530" cy="349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8"/>
          <p:cNvSpPr/>
          <p:nvPr/>
        </p:nvSpPr>
        <p:spPr>
          <a:xfrm>
            <a:off x="168562" y="3429000"/>
            <a:ext cx="4011900" cy="50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Forward</a:t>
            </a:r>
            <a:endParaRPr b="0" i="0" sz="2000" u="none" cap="none" strike="noStrike">
              <a:solidFill>
                <a:srgbClr val="000000"/>
              </a:solidFill>
              <a:latin typeface="Times New Roman"/>
              <a:ea typeface="Times New Roman"/>
              <a:cs typeface="Times New Roman"/>
              <a:sym typeface="Times New Roman"/>
            </a:endParaRPr>
          </a:p>
        </p:txBody>
      </p:sp>
      <p:pic>
        <p:nvPicPr>
          <p:cNvPr id="349" name="Google Shape;349;p8" title="vid2rev.mp4">
            <a:hlinkClick r:id="rId3"/>
          </p:cNvPr>
          <p:cNvPicPr preferRelativeResize="0"/>
          <p:nvPr/>
        </p:nvPicPr>
        <p:blipFill rotWithShape="1">
          <a:blip r:embed="rId4">
            <a:alphaModFix/>
          </a:blip>
          <a:srcRect b="0" l="0" r="0" t="0"/>
          <a:stretch/>
        </p:blipFill>
        <p:spPr>
          <a:xfrm>
            <a:off x="8096425" y="905075"/>
            <a:ext cx="3125100" cy="2343825"/>
          </a:xfrm>
          <a:prstGeom prst="rect">
            <a:avLst/>
          </a:prstGeom>
          <a:noFill/>
          <a:ln>
            <a:noFill/>
          </a:ln>
        </p:spPr>
      </p:pic>
      <p:pic>
        <p:nvPicPr>
          <p:cNvPr id="350" name="Google Shape;350;p8" title="vid3leftright.mp4">
            <a:hlinkClick r:id="rId5"/>
          </p:cNvPr>
          <p:cNvPicPr preferRelativeResize="0"/>
          <p:nvPr/>
        </p:nvPicPr>
        <p:blipFill rotWithShape="1">
          <a:blip r:embed="rId6">
            <a:alphaModFix/>
          </a:blip>
          <a:srcRect b="0" l="0" r="0" t="0"/>
          <a:stretch/>
        </p:blipFill>
        <p:spPr>
          <a:xfrm>
            <a:off x="4464950" y="3766000"/>
            <a:ext cx="3290125" cy="2245725"/>
          </a:xfrm>
          <a:prstGeom prst="rect">
            <a:avLst/>
          </a:prstGeom>
          <a:noFill/>
          <a:ln>
            <a:noFill/>
          </a:ln>
        </p:spPr>
      </p:pic>
      <p:sp>
        <p:nvSpPr>
          <p:cNvPr id="351" name="Google Shape;351;p8"/>
          <p:cNvSpPr/>
          <p:nvPr/>
        </p:nvSpPr>
        <p:spPr>
          <a:xfrm>
            <a:off x="4962300" y="905075"/>
            <a:ext cx="2234700" cy="91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ROBOT WORKING VIDEOS</a:t>
            </a:r>
            <a:endParaRPr b="1" i="0" sz="2400" u="none" cap="none" strike="noStrike">
              <a:solidFill>
                <a:schemeClr val="dk1"/>
              </a:solidFill>
              <a:latin typeface="Times New Roman"/>
              <a:ea typeface="Times New Roman"/>
              <a:cs typeface="Times New Roman"/>
              <a:sym typeface="Times New Roman"/>
            </a:endParaRPr>
          </a:p>
        </p:txBody>
      </p:sp>
      <p:sp>
        <p:nvSpPr>
          <p:cNvPr id="352" name="Google Shape;352;p8"/>
          <p:cNvSpPr/>
          <p:nvPr/>
        </p:nvSpPr>
        <p:spPr>
          <a:xfrm>
            <a:off x="7755087" y="3429000"/>
            <a:ext cx="4011900" cy="50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Reverse</a:t>
            </a:r>
            <a:endParaRPr b="0" i="0" sz="2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3" name="Google Shape;353;p8"/>
          <p:cNvSpPr/>
          <p:nvPr/>
        </p:nvSpPr>
        <p:spPr>
          <a:xfrm>
            <a:off x="4004562" y="2925300"/>
            <a:ext cx="4011900" cy="50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Left and Right</a:t>
            </a:r>
            <a:endParaRPr b="0" i="0" sz="2000" u="none" cap="none" strike="noStrike">
              <a:solidFill>
                <a:srgbClr val="000000"/>
              </a:solidFill>
              <a:latin typeface="Times New Roman"/>
              <a:ea typeface="Times New Roman"/>
              <a:cs typeface="Times New Roman"/>
              <a:sym typeface="Times New Roman"/>
            </a:endParaRPr>
          </a:p>
        </p:txBody>
      </p:sp>
      <p:pic>
        <p:nvPicPr>
          <p:cNvPr id="354" name="Google Shape;354;p8" title="vid1.mp4">
            <a:hlinkClick r:id="rId7"/>
          </p:cNvPr>
          <p:cNvPicPr preferRelativeResize="0"/>
          <p:nvPr/>
        </p:nvPicPr>
        <p:blipFill rotWithShape="1">
          <a:blip r:embed="rId4">
            <a:alphaModFix/>
          </a:blip>
          <a:srcRect b="0" l="0" r="0" t="0"/>
          <a:stretch/>
        </p:blipFill>
        <p:spPr>
          <a:xfrm>
            <a:off x="937775" y="905075"/>
            <a:ext cx="3242675" cy="2343825"/>
          </a:xfrm>
          <a:prstGeom prst="rect">
            <a:avLst/>
          </a:prstGeom>
          <a:noFill/>
          <a:ln>
            <a:noFill/>
          </a:ln>
        </p:spPr>
      </p:pic>
      <p:sp>
        <p:nvSpPr>
          <p:cNvPr id="355" name="Google Shape;355;p8"/>
          <p:cNvSpPr txBox="1"/>
          <p:nvPr/>
        </p:nvSpPr>
        <p:spPr>
          <a:xfrm>
            <a:off x="6077425" y="-836350"/>
            <a:ext cx="1070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1"/>
          <p:cNvSpPr txBox="1"/>
          <p:nvPr/>
        </p:nvSpPr>
        <p:spPr>
          <a:xfrm>
            <a:off x="784600" y="571267"/>
            <a:ext cx="10622700" cy="4001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067"/>
              <a:buFont typeface="Arial"/>
              <a:buNone/>
            </a:pPr>
            <a:r>
              <a:rPr b="1" i="0" lang="en-US" sz="2067" u="none" cap="none" strike="noStrike">
                <a:solidFill>
                  <a:srgbClr val="333E48"/>
                </a:solidFill>
                <a:highlight>
                  <a:srgbClr val="FFFFFF"/>
                </a:highlight>
                <a:latin typeface="Arial"/>
                <a:ea typeface="Arial"/>
                <a:cs typeface="Arial"/>
                <a:sym typeface="Arial"/>
              </a:rPr>
              <a:t>IR SENSOR </a:t>
            </a:r>
            <a:endParaRPr b="1" i="0" sz="2067" u="none" cap="none" strike="noStrike">
              <a:solidFill>
                <a:srgbClr val="333E48"/>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E48"/>
              </a:solidFill>
              <a:highlight>
                <a:srgbClr val="FFFFFF"/>
              </a:highlight>
              <a:latin typeface="Arial"/>
              <a:ea typeface="Arial"/>
              <a:cs typeface="Arial"/>
              <a:sym typeface="Arial"/>
            </a:endParaRPr>
          </a:p>
          <a:p>
            <a:pPr indent="-414867" lvl="0" marL="609600" marR="0" rtl="0" algn="just">
              <a:lnSpc>
                <a:spcPct val="100000"/>
              </a:lnSpc>
              <a:spcBef>
                <a:spcPts val="0"/>
              </a:spcBef>
              <a:spcAft>
                <a:spcPts val="0"/>
              </a:spcAft>
              <a:buClr>
                <a:srgbClr val="333E48"/>
              </a:buClr>
              <a:buSzPts val="1300"/>
              <a:buFont typeface="Arial"/>
              <a:buChar char="●"/>
            </a:pPr>
            <a:r>
              <a:rPr b="0" i="0" lang="en-US" sz="1733" u="none" cap="none" strike="noStrike">
                <a:solidFill>
                  <a:srgbClr val="333E48"/>
                </a:solidFill>
                <a:highlight>
                  <a:srgbClr val="FFFFFF"/>
                </a:highlight>
                <a:latin typeface="Arial"/>
                <a:ea typeface="Arial"/>
                <a:cs typeface="Arial"/>
                <a:sym typeface="Arial"/>
              </a:rPr>
              <a:t>IR sensor is an electronic device, that emits the light in order to sense some object of the surroundings. It can measure the heat of an object as well as detects the motion. </a:t>
            </a:r>
            <a:endParaRPr b="0" i="0" sz="1733" u="none" cap="none" strike="noStrike">
              <a:solidFill>
                <a:srgbClr val="333E48"/>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733"/>
              <a:buFont typeface="Arial"/>
              <a:buNone/>
            </a:pPr>
            <a:r>
              <a:t/>
            </a:r>
            <a:endParaRPr b="0" i="0" sz="1733" u="none" cap="none" strike="noStrike">
              <a:solidFill>
                <a:srgbClr val="333E48"/>
              </a:solidFill>
              <a:highlight>
                <a:srgbClr val="FFFFFF"/>
              </a:highlight>
              <a:latin typeface="Arial"/>
              <a:ea typeface="Arial"/>
              <a:cs typeface="Arial"/>
              <a:sym typeface="Arial"/>
            </a:endParaRPr>
          </a:p>
          <a:p>
            <a:pPr indent="-414867" lvl="0" marL="609600" marR="0" rtl="0" algn="just">
              <a:lnSpc>
                <a:spcPct val="100000"/>
              </a:lnSpc>
              <a:spcBef>
                <a:spcPts val="0"/>
              </a:spcBef>
              <a:spcAft>
                <a:spcPts val="0"/>
              </a:spcAft>
              <a:buClr>
                <a:srgbClr val="333E48"/>
              </a:buClr>
              <a:buSzPts val="1300"/>
              <a:buFont typeface="Arial"/>
              <a:buChar char="●"/>
            </a:pPr>
            <a:r>
              <a:rPr b="0" i="0" lang="en-US" sz="1733" u="none" cap="none" strike="noStrike">
                <a:solidFill>
                  <a:srgbClr val="333E48"/>
                </a:solidFill>
                <a:highlight>
                  <a:srgbClr val="FFFFFF"/>
                </a:highlight>
                <a:latin typeface="Arial"/>
                <a:ea typeface="Arial"/>
                <a:cs typeface="Arial"/>
                <a:sym typeface="Arial"/>
              </a:rPr>
              <a:t>The emitter is simply an IR LED and the detector is simply an IR photodiode . Photodiode is sensitive to IR light of the same wavelength which is emitted by the IR LED. When IR light falls on the photodiode, the resistances and the output voltages will change in proportion to the magnitude of the IR light received.</a:t>
            </a:r>
            <a:endParaRPr b="0" i="0" sz="1733" u="none" cap="none" strike="noStrike">
              <a:solidFill>
                <a:srgbClr val="333E48"/>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733"/>
              <a:buFont typeface="Arial"/>
              <a:buNone/>
            </a:pPr>
            <a:r>
              <a:t/>
            </a:r>
            <a:endParaRPr b="0" i="0" sz="1733" u="none" cap="none" strike="noStrike">
              <a:solidFill>
                <a:srgbClr val="333E48"/>
              </a:solidFill>
              <a:highlight>
                <a:srgbClr val="FFFFFF"/>
              </a:highlight>
              <a:latin typeface="Arial"/>
              <a:ea typeface="Arial"/>
              <a:cs typeface="Arial"/>
              <a:sym typeface="Arial"/>
            </a:endParaRPr>
          </a:p>
          <a:p>
            <a:pPr indent="-406400" lvl="0" marL="609600" marR="0" rtl="0" algn="just">
              <a:lnSpc>
                <a:spcPct val="100000"/>
              </a:lnSpc>
              <a:spcBef>
                <a:spcPts val="0"/>
              </a:spcBef>
              <a:spcAft>
                <a:spcPts val="0"/>
              </a:spcAft>
              <a:buClr>
                <a:srgbClr val="000000"/>
              </a:buClr>
              <a:buSzPts val="1200"/>
              <a:buFont typeface="Arial"/>
              <a:buChar char="●"/>
            </a:pPr>
            <a:r>
              <a:rPr b="0" i="0" lang="en-US" sz="1733" u="none" cap="none" strike="noStrike">
                <a:solidFill>
                  <a:srgbClr val="333E48"/>
                </a:solidFill>
                <a:highlight>
                  <a:srgbClr val="FFFFFF"/>
                </a:highlight>
                <a:latin typeface="Arial"/>
                <a:ea typeface="Arial"/>
                <a:cs typeface="Arial"/>
                <a:sym typeface="Arial"/>
              </a:rPr>
              <a:t>When the IR transmitter emits radiation, it reaches the object and some of the radiation reflects back to the IR receiver. Based on the intensity of the reception by the IR receiver, the output of the </a:t>
            </a:r>
            <a:r>
              <a:rPr b="0" i="0" lang="en-US" sz="1733" u="none" cap="none" strike="noStrike">
                <a:solidFill>
                  <a:srgbClr val="362D86"/>
                </a:solidFill>
                <a:highlight>
                  <a:srgbClr val="FFFFFF"/>
                </a:highlight>
                <a:uFill>
                  <a:noFill/>
                </a:uFill>
                <a:latin typeface="Arial"/>
                <a:ea typeface="Arial"/>
                <a:cs typeface="Arial"/>
                <a:sym typeface="Arial"/>
                <a:hlinkClick r:id="rId3">
                  <a:extLst>
                    <a:ext uri="{A12FA001-AC4F-418D-AE19-62706E023703}">
                      <ahyp:hlinkClr val="tx"/>
                    </a:ext>
                  </a:extLst>
                </a:hlinkClick>
              </a:rPr>
              <a:t>sensor</a:t>
            </a:r>
            <a:r>
              <a:rPr b="0" i="0" lang="en-US" sz="1733" u="none" cap="none" strike="noStrike">
                <a:solidFill>
                  <a:srgbClr val="333E48"/>
                </a:solidFill>
                <a:highlight>
                  <a:srgbClr val="FFFFFF"/>
                </a:highlight>
                <a:latin typeface="Arial"/>
                <a:ea typeface="Arial"/>
                <a:cs typeface="Arial"/>
                <a:sym typeface="Arial"/>
              </a:rPr>
              <a:t> defines.This is the underlying working principle of the IR sensor.</a:t>
            </a:r>
            <a:r>
              <a:rPr b="0" i="0" lang="en-US" sz="1600" u="none" cap="none" strike="noStrike">
                <a:solidFill>
                  <a:srgbClr val="333E48"/>
                </a:solidFill>
                <a:highlight>
                  <a:srgbClr val="FFFFFF"/>
                </a:highlight>
                <a:latin typeface="Arial"/>
                <a:ea typeface="Arial"/>
                <a:cs typeface="Arial"/>
                <a:sym typeface="Arial"/>
              </a:rPr>
              <a:t> </a:t>
            </a:r>
            <a:endParaRPr b="0" i="0" sz="1600" u="none" cap="none" strike="noStrike">
              <a:solidFill>
                <a:srgbClr val="333E48"/>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Garamond"/>
              <a:ea typeface="Garamond"/>
              <a:cs typeface="Garamond"/>
              <a:sym typeface="Garamond"/>
            </a:endParaRPr>
          </a:p>
        </p:txBody>
      </p:sp>
      <p:pic>
        <p:nvPicPr>
          <p:cNvPr id="361" name="Google Shape;361;p11"/>
          <p:cNvPicPr preferRelativeResize="0"/>
          <p:nvPr/>
        </p:nvPicPr>
        <p:blipFill rotWithShape="1">
          <a:blip r:embed="rId4">
            <a:alphaModFix/>
          </a:blip>
          <a:srcRect b="0" l="0" r="0" t="0"/>
          <a:stretch/>
        </p:blipFill>
        <p:spPr>
          <a:xfrm>
            <a:off x="3967567" y="4196900"/>
            <a:ext cx="4443199" cy="21399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ganic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2023-01-18T11:19:04Z</dcterms:created>
</cp:coreProperties>
</file>